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diagrams/quickStyle1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diagrams/colors1.xml" ContentType="application/vnd.openxmlformats-officedocument.drawingml.diagramColors+xml"/>
  <Override PartName="/ppt/diagrams/quickStyle2.xml" ContentType="application/vnd.openxmlformats-officedocument.drawingml.diagramStyle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diagrams/layout1.xml" ContentType="application/vnd.openxmlformats-officedocument.drawingml.diagramLayout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Override PartName="/ppt/charts/chart1.xml" ContentType="application/vnd.openxmlformats-officedocument.drawingml.chart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ppt/diagrams/layout2.xml" ContentType="application/vnd.openxmlformats-officedocument.drawingml.diagram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xlsx" ContentType="application/vnd.openxmlformats-officedocument.spreadsheetml.sheet"/>
  <Default Extension="bin" ContentType="application/vnd.openxmlformats-officedocument.presentationml.printerSettings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9.xml" ContentType="application/vnd.openxmlformats-officedocument.presentationml.slide+xml"/>
  <Default Extension="rels" ContentType="application/vnd.openxmlformats-package.relationships+xml"/>
  <Override PartName="/ppt/diagrams/colors2.xml" ContentType="application/vnd.openxmlformats-officedocument.drawingml.diagramColors+xml"/>
  <Override PartName="/ppt/slides/slide6.xml" ContentType="application/vnd.openxmlformats-officedocument.presentationml.slide+xml"/>
  <Override PartName="/ppt/media/audio1.bin" ContentType="audio/unknown"/>
  <Override PartName="/ppt/diagrams/data2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100" d="100"/>
          <a:sy n="100" d="100"/>
        </p:scale>
        <p:origin x="-98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heme" Target="theme/theme1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8"/>
  <c:chart>
    <c:view3D>
      <c:rAngAx val="1"/>
    </c:view3D>
    <c:plotArea>
      <c:layout/>
      <c:bar3DChart>
        <c:barDir val="bar"/>
        <c:grouping val="clustered"/>
        <c:ser>
          <c:idx val="0"/>
          <c:order val="0"/>
          <c:tx>
            <c:strRef>
              <c:f>Sheet1!$A$1</c:f>
              <c:strCache>
                <c:ptCount val="1"/>
                <c:pt idx="0">
                  <c:v>Series 1</c:v>
                </c:pt>
              </c:strCache>
            </c:strRef>
          </c:tx>
          <c:cat>
            <c:strRef>
              <c:f>Sheet1!$C$2:$C$5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Sheet1!$A$2:$A$5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Sheet1!$B$1</c:f>
              <c:strCache>
                <c:ptCount val="1"/>
                <c:pt idx="0">
                  <c:v>Series 2</c:v>
                </c:pt>
              </c:strCache>
            </c:strRef>
          </c:tx>
          <c:cat>
            <c:strRef>
              <c:f>Sheet1!$C$2:$C$5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cat>
            <c:strRef>
              <c:f>Sheet1!$C$2:$C$5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</c:ser>
        <c:shape val="box"/>
        <c:axId val="502185320"/>
        <c:axId val="502188520"/>
        <c:axId val="0"/>
      </c:bar3DChart>
      <c:catAx>
        <c:axId val="502185320"/>
        <c:scaling>
          <c:orientation val="minMax"/>
        </c:scaling>
        <c:axPos val="l"/>
        <c:tickLblPos val="nextTo"/>
        <c:crossAx val="502188520"/>
        <c:crosses val="autoZero"/>
        <c:auto val="1"/>
        <c:lblAlgn val="ctr"/>
        <c:lblOffset val="100"/>
      </c:catAx>
      <c:valAx>
        <c:axId val="502188520"/>
        <c:scaling>
          <c:orientation val="minMax"/>
        </c:scaling>
        <c:axPos val="b"/>
        <c:majorGridlines/>
        <c:numFmt formatCode="General" sourceLinked="1"/>
        <c:tickLblPos val="nextTo"/>
        <c:crossAx val="502185320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5E58176-6253-CA4E-AFE0-29332003813E}" type="doc">
      <dgm:prSet loTypeId="urn:microsoft.com/office/officeart/2005/8/layout/matrix1" loCatId="matrix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CC261B7-8F70-8A4E-A197-CD6180961C09}">
      <dgm:prSet phldrT="[Text]"/>
      <dgm:spPr/>
      <dgm:t>
        <a:bodyPr/>
        <a:lstStyle/>
        <a:p>
          <a:r>
            <a:rPr lang="en-US" dirty="0" smtClean="0"/>
            <a:t>Plan</a:t>
          </a:r>
          <a:endParaRPr lang="en-US" dirty="0"/>
        </a:p>
      </dgm:t>
    </dgm:pt>
    <dgm:pt modelId="{95C5E81C-4BBF-9143-9218-559F49CFF5C2}" type="parTrans" cxnId="{843B4275-7122-184C-A5EC-58B68C6FA3D2}">
      <dgm:prSet/>
      <dgm:spPr/>
      <dgm:t>
        <a:bodyPr/>
        <a:lstStyle/>
        <a:p>
          <a:endParaRPr lang="en-US"/>
        </a:p>
      </dgm:t>
    </dgm:pt>
    <dgm:pt modelId="{65540660-7E82-394E-A163-D72856B02A40}" type="sibTrans" cxnId="{843B4275-7122-184C-A5EC-58B68C6FA3D2}">
      <dgm:prSet/>
      <dgm:spPr/>
      <dgm:t>
        <a:bodyPr/>
        <a:lstStyle/>
        <a:p>
          <a:endParaRPr lang="en-US"/>
        </a:p>
      </dgm:t>
    </dgm:pt>
    <dgm:pt modelId="{70131BDF-A83B-414E-A2CF-2A6919C06A94}">
      <dgm:prSet phldrT="[Text]"/>
      <dgm:spPr/>
      <dgm:t>
        <a:bodyPr/>
        <a:lstStyle/>
        <a:p>
          <a:r>
            <a:rPr lang="en-US" dirty="0" smtClean="0"/>
            <a:t>Design</a:t>
          </a:r>
          <a:endParaRPr lang="en-US" dirty="0"/>
        </a:p>
      </dgm:t>
    </dgm:pt>
    <dgm:pt modelId="{20139FBA-74FB-3046-8980-B8861460E090}" type="parTrans" cxnId="{DCF2707D-CE0B-F248-9A29-F650A2865FE7}">
      <dgm:prSet/>
      <dgm:spPr/>
      <dgm:t>
        <a:bodyPr/>
        <a:lstStyle/>
        <a:p>
          <a:endParaRPr lang="en-US"/>
        </a:p>
      </dgm:t>
    </dgm:pt>
    <dgm:pt modelId="{BBFE7091-9CC7-224C-92AD-5B2855C277E7}" type="sibTrans" cxnId="{DCF2707D-CE0B-F248-9A29-F650A2865FE7}">
      <dgm:prSet/>
      <dgm:spPr/>
      <dgm:t>
        <a:bodyPr/>
        <a:lstStyle/>
        <a:p>
          <a:endParaRPr lang="en-US"/>
        </a:p>
      </dgm:t>
    </dgm:pt>
    <dgm:pt modelId="{A36695C1-5853-AB40-88AB-32B8A929CCF9}">
      <dgm:prSet phldrT="[Text]"/>
      <dgm:spPr/>
      <dgm:t>
        <a:bodyPr/>
        <a:lstStyle/>
        <a:p>
          <a:r>
            <a:rPr lang="en-US" dirty="0" smtClean="0"/>
            <a:t>Rehearse</a:t>
          </a:r>
          <a:endParaRPr lang="en-US" dirty="0"/>
        </a:p>
      </dgm:t>
    </dgm:pt>
    <dgm:pt modelId="{620E5FAD-C817-B044-8F4E-C16AC13AB998}" type="parTrans" cxnId="{AAB61164-56EC-FD4D-9F80-90630DFACF22}">
      <dgm:prSet/>
      <dgm:spPr/>
      <dgm:t>
        <a:bodyPr/>
        <a:lstStyle/>
        <a:p>
          <a:endParaRPr lang="en-US"/>
        </a:p>
      </dgm:t>
    </dgm:pt>
    <dgm:pt modelId="{DCEE206E-1402-6345-B4D4-2C1ED451F229}" type="sibTrans" cxnId="{AAB61164-56EC-FD4D-9F80-90630DFACF22}">
      <dgm:prSet/>
      <dgm:spPr/>
      <dgm:t>
        <a:bodyPr/>
        <a:lstStyle/>
        <a:p>
          <a:endParaRPr lang="en-US"/>
        </a:p>
      </dgm:t>
    </dgm:pt>
    <dgm:pt modelId="{27097712-B594-FE43-B4DD-9B74AEA73D49}">
      <dgm:prSet phldrT="[Text]"/>
      <dgm:spPr/>
      <dgm:t>
        <a:bodyPr/>
        <a:lstStyle/>
        <a:p>
          <a:r>
            <a:rPr lang="en-US" dirty="0" smtClean="0"/>
            <a:t>Implement</a:t>
          </a:r>
          <a:endParaRPr lang="en-US" dirty="0"/>
        </a:p>
      </dgm:t>
    </dgm:pt>
    <dgm:pt modelId="{5F077DEB-3F81-6945-A158-C77D4CE7DFE3}" type="parTrans" cxnId="{2619BB48-8630-414A-B99C-5840BA599203}">
      <dgm:prSet/>
      <dgm:spPr/>
      <dgm:t>
        <a:bodyPr/>
        <a:lstStyle/>
        <a:p>
          <a:endParaRPr lang="en-US"/>
        </a:p>
      </dgm:t>
    </dgm:pt>
    <dgm:pt modelId="{7AE14C5A-DCF0-F140-9E7B-F3BCF36944A1}" type="sibTrans" cxnId="{2619BB48-8630-414A-B99C-5840BA599203}">
      <dgm:prSet/>
      <dgm:spPr/>
      <dgm:t>
        <a:bodyPr/>
        <a:lstStyle/>
        <a:p>
          <a:endParaRPr lang="en-US"/>
        </a:p>
      </dgm:t>
    </dgm:pt>
    <dgm:pt modelId="{70C85143-0F91-C048-B282-7CE1E3C81858}">
      <dgm:prSet phldrT="[Text]"/>
      <dgm:spPr/>
      <dgm:t>
        <a:bodyPr/>
        <a:lstStyle/>
        <a:p>
          <a:r>
            <a:rPr lang="en-US" dirty="0" smtClean="0"/>
            <a:t>Review</a:t>
          </a:r>
          <a:endParaRPr lang="en-US" dirty="0"/>
        </a:p>
      </dgm:t>
    </dgm:pt>
    <dgm:pt modelId="{90BD7182-966F-5A4A-AFE1-C71F5803C0A7}" type="parTrans" cxnId="{09A12113-C980-D048-87D2-78AB69E2DB3E}">
      <dgm:prSet/>
      <dgm:spPr/>
      <dgm:t>
        <a:bodyPr/>
        <a:lstStyle/>
        <a:p>
          <a:endParaRPr lang="en-US"/>
        </a:p>
      </dgm:t>
    </dgm:pt>
    <dgm:pt modelId="{E17617CC-890A-6544-9FC9-0521FBFE4BB9}" type="sibTrans" cxnId="{09A12113-C980-D048-87D2-78AB69E2DB3E}">
      <dgm:prSet/>
      <dgm:spPr/>
      <dgm:t>
        <a:bodyPr/>
        <a:lstStyle/>
        <a:p>
          <a:endParaRPr lang="en-US"/>
        </a:p>
      </dgm:t>
    </dgm:pt>
    <dgm:pt modelId="{545D27AA-1F83-A641-A478-ECFA45BCB845}" type="pres">
      <dgm:prSet presAssocID="{A5E58176-6253-CA4E-AFE0-29332003813E}" presName="diagram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32DDFEDD-1516-4C4F-8923-DF51756CBC68}" type="pres">
      <dgm:prSet presAssocID="{A5E58176-6253-CA4E-AFE0-29332003813E}" presName="matrix" presStyleCnt="0"/>
      <dgm:spPr/>
    </dgm:pt>
    <dgm:pt modelId="{BB52ECFC-B359-3D46-930B-221F974C4135}" type="pres">
      <dgm:prSet presAssocID="{A5E58176-6253-CA4E-AFE0-29332003813E}" presName="tile1" presStyleLbl="node1" presStyleIdx="0" presStyleCnt="4"/>
      <dgm:spPr/>
      <dgm:t>
        <a:bodyPr/>
        <a:lstStyle/>
        <a:p>
          <a:endParaRPr lang="en-US"/>
        </a:p>
      </dgm:t>
    </dgm:pt>
    <dgm:pt modelId="{33DBBF42-5E0A-3E43-BF0E-61954B436643}" type="pres">
      <dgm:prSet presAssocID="{A5E58176-6253-CA4E-AFE0-29332003813E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37965C-31B6-C54A-8371-C82C36AEAFBE}" type="pres">
      <dgm:prSet presAssocID="{A5E58176-6253-CA4E-AFE0-29332003813E}" presName="tile2" presStyleLbl="node1" presStyleIdx="1" presStyleCnt="4"/>
      <dgm:spPr/>
    </dgm:pt>
    <dgm:pt modelId="{96EE403E-9F42-B04D-858D-651A3E1D1DC2}" type="pres">
      <dgm:prSet presAssocID="{A5E58176-6253-CA4E-AFE0-29332003813E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135512DB-C123-264B-A7E4-242D00C97CBA}" type="pres">
      <dgm:prSet presAssocID="{A5E58176-6253-CA4E-AFE0-29332003813E}" presName="tile3" presStyleLbl="node1" presStyleIdx="2" presStyleCnt="4"/>
      <dgm:spPr/>
      <dgm:t>
        <a:bodyPr/>
        <a:lstStyle/>
        <a:p>
          <a:endParaRPr lang="en-US"/>
        </a:p>
      </dgm:t>
    </dgm:pt>
    <dgm:pt modelId="{5367A419-6F49-594A-8AA2-C2D583EE40F8}" type="pres">
      <dgm:prSet presAssocID="{A5E58176-6253-CA4E-AFE0-29332003813E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4AAC144-905B-7447-B5A1-7D2A0705D00A}" type="pres">
      <dgm:prSet presAssocID="{A5E58176-6253-CA4E-AFE0-29332003813E}" presName="tile4" presStyleLbl="node1" presStyleIdx="3" presStyleCnt="4"/>
      <dgm:spPr/>
    </dgm:pt>
    <dgm:pt modelId="{A3A8F242-98C1-F146-B30B-CD39E38B323D}" type="pres">
      <dgm:prSet presAssocID="{A5E58176-6253-CA4E-AFE0-29332003813E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</dgm:pt>
    <dgm:pt modelId="{A75E8877-B700-884C-BCEB-75D6592DC546}" type="pres">
      <dgm:prSet presAssocID="{A5E58176-6253-CA4E-AFE0-29332003813E}" presName="centerTile" presStyleLbl="fgShp" presStyleIdx="0" presStyleCnt="1">
        <dgm:presLayoutVars>
          <dgm:chMax val="0"/>
          <dgm:chPref val="0"/>
        </dgm:presLayoutVars>
      </dgm:prSet>
      <dgm:spPr/>
    </dgm:pt>
  </dgm:ptLst>
  <dgm:cxnLst>
    <dgm:cxn modelId="{897797B6-E7B5-AD42-91EB-82F5F451606A}" type="presOf" srcId="{A36695C1-5853-AB40-88AB-32B8A929CCF9}" destId="{96EE403E-9F42-B04D-858D-651A3E1D1DC2}" srcOrd="1" destOrd="0" presId="urn:microsoft.com/office/officeart/2005/8/layout/matrix1"/>
    <dgm:cxn modelId="{76FFB7E2-500C-8743-A462-3904B4D5711F}" type="presOf" srcId="{70131BDF-A83B-414E-A2CF-2A6919C06A94}" destId="{BB52ECFC-B359-3D46-930B-221F974C4135}" srcOrd="0" destOrd="0" presId="urn:microsoft.com/office/officeart/2005/8/layout/matrix1"/>
    <dgm:cxn modelId="{DCF2707D-CE0B-F248-9A29-F650A2865FE7}" srcId="{7CC261B7-8F70-8A4E-A197-CD6180961C09}" destId="{70131BDF-A83B-414E-A2CF-2A6919C06A94}" srcOrd="0" destOrd="0" parTransId="{20139FBA-74FB-3046-8980-B8861460E090}" sibTransId="{BBFE7091-9CC7-224C-92AD-5B2855C277E7}"/>
    <dgm:cxn modelId="{F4AF13E0-25B4-B44E-BA84-FA740971473D}" type="presOf" srcId="{70C85143-0F91-C048-B282-7CE1E3C81858}" destId="{24AAC144-905B-7447-B5A1-7D2A0705D00A}" srcOrd="0" destOrd="0" presId="urn:microsoft.com/office/officeart/2005/8/layout/matrix1"/>
    <dgm:cxn modelId="{AC37AC08-6647-CC4D-99D2-0100CC8B7FAF}" type="presOf" srcId="{70C85143-0F91-C048-B282-7CE1E3C81858}" destId="{A3A8F242-98C1-F146-B30B-CD39E38B323D}" srcOrd="1" destOrd="0" presId="urn:microsoft.com/office/officeart/2005/8/layout/matrix1"/>
    <dgm:cxn modelId="{AAB61164-56EC-FD4D-9F80-90630DFACF22}" srcId="{7CC261B7-8F70-8A4E-A197-CD6180961C09}" destId="{A36695C1-5853-AB40-88AB-32B8A929CCF9}" srcOrd="1" destOrd="0" parTransId="{620E5FAD-C817-B044-8F4E-C16AC13AB998}" sibTransId="{DCEE206E-1402-6345-B4D4-2C1ED451F229}"/>
    <dgm:cxn modelId="{69526D9C-8BF2-F945-84FE-EB26401D1BA0}" type="presOf" srcId="{A5E58176-6253-CA4E-AFE0-29332003813E}" destId="{545D27AA-1F83-A641-A478-ECFA45BCB845}" srcOrd="0" destOrd="0" presId="urn:microsoft.com/office/officeart/2005/8/layout/matrix1"/>
    <dgm:cxn modelId="{0CB9AA9D-EB02-B74C-896E-BA5065B69A7D}" type="presOf" srcId="{27097712-B594-FE43-B4DD-9B74AEA73D49}" destId="{135512DB-C123-264B-A7E4-242D00C97CBA}" srcOrd="0" destOrd="0" presId="urn:microsoft.com/office/officeart/2005/8/layout/matrix1"/>
    <dgm:cxn modelId="{510AC4A0-B2D2-9E4E-9EE6-70C1D844CB91}" type="presOf" srcId="{27097712-B594-FE43-B4DD-9B74AEA73D49}" destId="{5367A419-6F49-594A-8AA2-C2D583EE40F8}" srcOrd="1" destOrd="0" presId="urn:microsoft.com/office/officeart/2005/8/layout/matrix1"/>
    <dgm:cxn modelId="{09A12113-C980-D048-87D2-78AB69E2DB3E}" srcId="{7CC261B7-8F70-8A4E-A197-CD6180961C09}" destId="{70C85143-0F91-C048-B282-7CE1E3C81858}" srcOrd="3" destOrd="0" parTransId="{90BD7182-966F-5A4A-AFE1-C71F5803C0A7}" sibTransId="{E17617CC-890A-6544-9FC9-0521FBFE4BB9}"/>
    <dgm:cxn modelId="{10AEE686-05CA-8D4A-9CE8-C5DAF3F25E6C}" type="presOf" srcId="{7CC261B7-8F70-8A4E-A197-CD6180961C09}" destId="{A75E8877-B700-884C-BCEB-75D6592DC546}" srcOrd="0" destOrd="0" presId="urn:microsoft.com/office/officeart/2005/8/layout/matrix1"/>
    <dgm:cxn modelId="{843B4275-7122-184C-A5EC-58B68C6FA3D2}" srcId="{A5E58176-6253-CA4E-AFE0-29332003813E}" destId="{7CC261B7-8F70-8A4E-A197-CD6180961C09}" srcOrd="0" destOrd="0" parTransId="{95C5E81C-4BBF-9143-9218-559F49CFF5C2}" sibTransId="{65540660-7E82-394E-A163-D72856B02A40}"/>
    <dgm:cxn modelId="{B015061B-181B-2D43-85C9-2434123A0ABB}" type="presOf" srcId="{A36695C1-5853-AB40-88AB-32B8A929CCF9}" destId="{7037965C-31B6-C54A-8371-C82C36AEAFBE}" srcOrd="0" destOrd="0" presId="urn:microsoft.com/office/officeart/2005/8/layout/matrix1"/>
    <dgm:cxn modelId="{2619BB48-8630-414A-B99C-5840BA599203}" srcId="{7CC261B7-8F70-8A4E-A197-CD6180961C09}" destId="{27097712-B594-FE43-B4DD-9B74AEA73D49}" srcOrd="2" destOrd="0" parTransId="{5F077DEB-3F81-6945-A158-C77D4CE7DFE3}" sibTransId="{7AE14C5A-DCF0-F140-9E7B-F3BCF36944A1}"/>
    <dgm:cxn modelId="{241734CD-DEEE-B741-AE3A-33DF3BA61410}" type="presOf" srcId="{70131BDF-A83B-414E-A2CF-2A6919C06A94}" destId="{33DBBF42-5E0A-3E43-BF0E-61954B436643}" srcOrd="1" destOrd="0" presId="urn:microsoft.com/office/officeart/2005/8/layout/matrix1"/>
    <dgm:cxn modelId="{1C9EEDCF-5C7B-F140-8282-FF2A6BC70B1C}" type="presParOf" srcId="{545D27AA-1F83-A641-A478-ECFA45BCB845}" destId="{32DDFEDD-1516-4C4F-8923-DF51756CBC68}" srcOrd="0" destOrd="0" presId="urn:microsoft.com/office/officeart/2005/8/layout/matrix1"/>
    <dgm:cxn modelId="{77AE5E7B-D05A-B14D-B60F-7BD92D42942D}" type="presParOf" srcId="{32DDFEDD-1516-4C4F-8923-DF51756CBC68}" destId="{BB52ECFC-B359-3D46-930B-221F974C4135}" srcOrd="0" destOrd="0" presId="urn:microsoft.com/office/officeart/2005/8/layout/matrix1"/>
    <dgm:cxn modelId="{0D39BA1B-7C99-C540-87E9-807CB842EDDC}" type="presParOf" srcId="{32DDFEDD-1516-4C4F-8923-DF51756CBC68}" destId="{33DBBF42-5E0A-3E43-BF0E-61954B436643}" srcOrd="1" destOrd="0" presId="urn:microsoft.com/office/officeart/2005/8/layout/matrix1"/>
    <dgm:cxn modelId="{65BE879F-898E-0748-9FE0-C5BC5C068E88}" type="presParOf" srcId="{32DDFEDD-1516-4C4F-8923-DF51756CBC68}" destId="{7037965C-31B6-C54A-8371-C82C36AEAFBE}" srcOrd="2" destOrd="0" presId="urn:microsoft.com/office/officeart/2005/8/layout/matrix1"/>
    <dgm:cxn modelId="{90B14D2E-0EE9-0548-AD12-35C9BC3B2231}" type="presParOf" srcId="{32DDFEDD-1516-4C4F-8923-DF51756CBC68}" destId="{96EE403E-9F42-B04D-858D-651A3E1D1DC2}" srcOrd="3" destOrd="0" presId="urn:microsoft.com/office/officeart/2005/8/layout/matrix1"/>
    <dgm:cxn modelId="{CC787214-CF48-3142-8522-B91C72A0E7C5}" type="presParOf" srcId="{32DDFEDD-1516-4C4F-8923-DF51756CBC68}" destId="{135512DB-C123-264B-A7E4-242D00C97CBA}" srcOrd="4" destOrd="0" presId="urn:microsoft.com/office/officeart/2005/8/layout/matrix1"/>
    <dgm:cxn modelId="{150628A2-C394-B149-A5C0-851170180555}" type="presParOf" srcId="{32DDFEDD-1516-4C4F-8923-DF51756CBC68}" destId="{5367A419-6F49-594A-8AA2-C2D583EE40F8}" srcOrd="5" destOrd="0" presId="urn:microsoft.com/office/officeart/2005/8/layout/matrix1"/>
    <dgm:cxn modelId="{862EDB84-0F11-0348-9557-75D7444D39D9}" type="presParOf" srcId="{32DDFEDD-1516-4C4F-8923-DF51756CBC68}" destId="{24AAC144-905B-7447-B5A1-7D2A0705D00A}" srcOrd="6" destOrd="0" presId="urn:microsoft.com/office/officeart/2005/8/layout/matrix1"/>
    <dgm:cxn modelId="{C0CF651D-29EE-214E-A4CD-30B01FC3AA74}" type="presParOf" srcId="{32DDFEDD-1516-4C4F-8923-DF51756CBC68}" destId="{A3A8F242-98C1-F146-B30B-CD39E38B323D}" srcOrd="7" destOrd="0" presId="urn:microsoft.com/office/officeart/2005/8/layout/matrix1"/>
    <dgm:cxn modelId="{1B6CEA97-4939-FE47-B7C7-2EAC0BA5AFB4}" type="presParOf" srcId="{545D27AA-1F83-A641-A478-ECFA45BCB845}" destId="{A75E8877-B700-884C-BCEB-75D6592DC546}" srcOrd="1" destOrd="0" presId="urn:microsoft.com/office/officeart/2005/8/layout/matrix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5E461C7-4132-AA4C-BD6C-5A4C7244C7AB}" type="doc">
      <dgm:prSet loTypeId="urn:microsoft.com/office/officeart/2005/8/layout/balance1" loCatId="relationship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AF69DA2-823A-3342-ADD8-D6F6CF9D692B}">
      <dgm:prSet phldrT="[Text]"/>
      <dgm:spPr/>
      <dgm:t>
        <a:bodyPr/>
        <a:lstStyle/>
        <a:p>
          <a:r>
            <a:rPr lang="en-US" dirty="0" smtClean="0"/>
            <a:t>Demand</a:t>
          </a:r>
          <a:endParaRPr lang="en-US" dirty="0"/>
        </a:p>
      </dgm:t>
    </dgm:pt>
    <dgm:pt modelId="{55B981BF-9044-1243-93E2-935A20A73F0F}" type="parTrans" cxnId="{D3E45AFB-3699-194F-98CC-6C70F4FFCED1}">
      <dgm:prSet/>
      <dgm:spPr/>
      <dgm:t>
        <a:bodyPr/>
        <a:lstStyle/>
        <a:p>
          <a:endParaRPr lang="en-US"/>
        </a:p>
      </dgm:t>
    </dgm:pt>
    <dgm:pt modelId="{AD2AB004-A9A9-0445-8A60-BAB1706B5CFA}" type="sibTrans" cxnId="{D3E45AFB-3699-194F-98CC-6C70F4FFCED1}">
      <dgm:prSet/>
      <dgm:spPr/>
      <dgm:t>
        <a:bodyPr/>
        <a:lstStyle/>
        <a:p>
          <a:endParaRPr lang="en-US"/>
        </a:p>
      </dgm:t>
    </dgm:pt>
    <dgm:pt modelId="{7EEEE9F5-9C9C-1045-A121-C315BE566221}">
      <dgm:prSet phldrT="[Text]"/>
      <dgm:spPr/>
      <dgm:t>
        <a:bodyPr/>
        <a:lstStyle/>
        <a:p>
          <a:r>
            <a:rPr lang="en-US" dirty="0" smtClean="0"/>
            <a:t>Supply</a:t>
          </a:r>
          <a:endParaRPr lang="en-US" dirty="0"/>
        </a:p>
      </dgm:t>
    </dgm:pt>
    <dgm:pt modelId="{F83EFB5D-6179-AB4B-B812-4533FE492887}" type="parTrans" cxnId="{016E81B6-F38F-9842-9465-CA33580682EF}">
      <dgm:prSet/>
      <dgm:spPr/>
      <dgm:t>
        <a:bodyPr/>
        <a:lstStyle/>
        <a:p>
          <a:endParaRPr lang="en-US"/>
        </a:p>
      </dgm:t>
    </dgm:pt>
    <dgm:pt modelId="{D118F205-009B-1649-A8DC-908541DEC392}" type="sibTrans" cxnId="{016E81B6-F38F-9842-9465-CA33580682EF}">
      <dgm:prSet/>
      <dgm:spPr/>
      <dgm:t>
        <a:bodyPr/>
        <a:lstStyle/>
        <a:p>
          <a:endParaRPr lang="en-US"/>
        </a:p>
      </dgm:t>
    </dgm:pt>
    <dgm:pt modelId="{13EA6A7B-54F5-C54B-89D9-2ECC4AA8D7E9}">
      <dgm:prSet phldrT="[Text]"/>
      <dgm:spPr/>
      <dgm:t>
        <a:bodyPr/>
        <a:lstStyle/>
        <a:p>
          <a:r>
            <a:rPr lang="en-US" dirty="0" smtClean="0"/>
            <a:t>Differentiation</a:t>
          </a:r>
          <a:endParaRPr lang="en-US" dirty="0"/>
        </a:p>
      </dgm:t>
    </dgm:pt>
    <dgm:pt modelId="{3C09B6BC-C756-2141-B35B-E1F5B800A666}" type="parTrans" cxnId="{CC9D1444-874E-D943-A13C-EF4B64FF0960}">
      <dgm:prSet/>
      <dgm:spPr/>
    </dgm:pt>
    <dgm:pt modelId="{C074901A-080A-7445-92C1-452B3A66BF74}" type="sibTrans" cxnId="{CC9D1444-874E-D943-A13C-EF4B64FF0960}">
      <dgm:prSet/>
      <dgm:spPr/>
    </dgm:pt>
    <dgm:pt modelId="{7EF6D9D9-FC33-FC48-B955-2651C0032697}">
      <dgm:prSet/>
      <dgm:spPr/>
      <dgm:t>
        <a:bodyPr/>
        <a:lstStyle/>
        <a:p>
          <a:endParaRPr lang="en-US"/>
        </a:p>
      </dgm:t>
    </dgm:pt>
    <dgm:pt modelId="{BC8B6FBA-D94D-3E47-8B00-932991EC0024}" type="parTrans" cxnId="{BFC017B6-A93F-DA4D-BBAD-E83BA77B1FD9}">
      <dgm:prSet/>
      <dgm:spPr/>
    </dgm:pt>
    <dgm:pt modelId="{B3098687-2EF2-0F40-8D73-47FB9ADFB9CD}" type="sibTrans" cxnId="{BFC017B6-A93F-DA4D-BBAD-E83BA77B1FD9}">
      <dgm:prSet/>
      <dgm:spPr/>
    </dgm:pt>
    <dgm:pt modelId="{926DD25C-FB78-9744-89D9-A9AF525E14AA}">
      <dgm:prSet/>
      <dgm:spPr/>
      <dgm:t>
        <a:bodyPr/>
        <a:lstStyle/>
        <a:p>
          <a:endParaRPr lang="en-US"/>
        </a:p>
      </dgm:t>
    </dgm:pt>
    <dgm:pt modelId="{386DF64C-3520-8646-9520-B10EE7086879}" type="parTrans" cxnId="{407FD9CA-479A-4C42-881F-91238854E2A8}">
      <dgm:prSet/>
      <dgm:spPr/>
    </dgm:pt>
    <dgm:pt modelId="{25563B51-3DEF-0445-B82A-9CABF55475B0}" type="sibTrans" cxnId="{407FD9CA-479A-4C42-881F-91238854E2A8}">
      <dgm:prSet/>
      <dgm:spPr/>
    </dgm:pt>
    <dgm:pt modelId="{BC3342B6-F8CE-9548-B47A-7CFA9E3EA82D}" type="pres">
      <dgm:prSet presAssocID="{D5E461C7-4132-AA4C-BD6C-5A4C7244C7AB}" presName="outerComposite" presStyleCnt="0">
        <dgm:presLayoutVars>
          <dgm:chMax val="2"/>
          <dgm:animLvl val="lvl"/>
          <dgm:resizeHandles val="exact"/>
        </dgm:presLayoutVars>
      </dgm:prSet>
      <dgm:spPr/>
    </dgm:pt>
    <dgm:pt modelId="{55089630-56AA-EE4E-960C-7860047CD1DC}" type="pres">
      <dgm:prSet presAssocID="{D5E461C7-4132-AA4C-BD6C-5A4C7244C7AB}" presName="dummyMaxCanvas" presStyleCnt="0"/>
      <dgm:spPr/>
    </dgm:pt>
    <dgm:pt modelId="{9CFF4D9F-A3B6-DD4B-971E-82913710F26D}" type="pres">
      <dgm:prSet presAssocID="{D5E461C7-4132-AA4C-BD6C-5A4C7244C7AB}" presName="parentComposite" presStyleCnt="0"/>
      <dgm:spPr/>
    </dgm:pt>
    <dgm:pt modelId="{6634B901-E4BD-9A46-8C6D-BEF13E1A10EA}" type="pres">
      <dgm:prSet presAssocID="{D5E461C7-4132-AA4C-BD6C-5A4C7244C7AB}" presName="parent1" presStyleLbl="alignAccFollowNode1" presStyleIdx="0" presStyleCnt="4">
        <dgm:presLayoutVars>
          <dgm:chMax val="4"/>
        </dgm:presLayoutVars>
      </dgm:prSet>
      <dgm:spPr/>
    </dgm:pt>
    <dgm:pt modelId="{6A8F3894-5EDB-D140-A057-E294BB91B9D7}" type="pres">
      <dgm:prSet presAssocID="{D5E461C7-4132-AA4C-BD6C-5A4C7244C7AB}" presName="parent2" presStyleLbl="alignAccFollowNode1" presStyleIdx="1" presStyleCnt="4">
        <dgm:presLayoutVars>
          <dgm:chMax val="4"/>
        </dgm:presLayoutVars>
      </dgm:prSet>
      <dgm:spPr/>
    </dgm:pt>
    <dgm:pt modelId="{DC136518-298C-2646-B872-2D0A0210EA6E}" type="pres">
      <dgm:prSet presAssocID="{D5E461C7-4132-AA4C-BD6C-5A4C7244C7AB}" presName="childrenComposite" presStyleCnt="0"/>
      <dgm:spPr/>
    </dgm:pt>
    <dgm:pt modelId="{CC02E1F7-23F4-E048-A74D-65988578BFC1}" type="pres">
      <dgm:prSet presAssocID="{D5E461C7-4132-AA4C-BD6C-5A4C7244C7AB}" presName="dummyMaxCanvas_ChildArea" presStyleCnt="0"/>
      <dgm:spPr/>
    </dgm:pt>
    <dgm:pt modelId="{1E1CC004-5262-254F-9A80-BEA14CF06D7D}" type="pres">
      <dgm:prSet presAssocID="{D5E461C7-4132-AA4C-BD6C-5A4C7244C7AB}" presName="fulcrum" presStyleLbl="alignAccFollowNode1" presStyleIdx="2" presStyleCnt="4"/>
      <dgm:spPr/>
    </dgm:pt>
    <dgm:pt modelId="{D1C2B500-F0B6-ED4A-B9C4-7D81A94A90E0}" type="pres">
      <dgm:prSet presAssocID="{D5E461C7-4132-AA4C-BD6C-5A4C7244C7AB}" presName="balance_01" presStyleLbl="alignAccFollowNode1" presStyleIdx="3" presStyleCnt="4" custAng="20883238">
        <dgm:presLayoutVars>
          <dgm:bulletEnabled val="1"/>
        </dgm:presLayoutVars>
      </dgm:prSet>
      <dgm:spPr/>
    </dgm:pt>
    <dgm:pt modelId="{AA643ADD-3B80-E048-A46F-BC25914555BE}" type="pres">
      <dgm:prSet presAssocID="{D5E461C7-4132-AA4C-BD6C-5A4C7244C7AB}" presName="right_01_1" presStyleLbl="node1" presStyleIdx="0" presStyleCnt="1" custAng="20061681" custLinFactX="-20000" custLinFactNeighborX="-100000" custLinFactNeighborY="-5000">
        <dgm:presLayoutVars>
          <dgm:bulletEnabled val="1"/>
        </dgm:presLayoutVars>
      </dgm:prSet>
      <dgm:spPr/>
    </dgm:pt>
  </dgm:ptLst>
  <dgm:cxnLst>
    <dgm:cxn modelId="{8BC1658E-FFA5-E64A-BA4D-907DBA77C44B}" type="presOf" srcId="{7EEEE9F5-9C9C-1045-A121-C315BE566221}" destId="{6A8F3894-5EDB-D140-A057-E294BB91B9D7}" srcOrd="0" destOrd="0" presId="urn:microsoft.com/office/officeart/2005/8/layout/balance1"/>
    <dgm:cxn modelId="{FD7B579B-1650-FB41-B94A-09402DB3CDC4}" type="presOf" srcId="{D5E461C7-4132-AA4C-BD6C-5A4C7244C7AB}" destId="{BC3342B6-F8CE-9548-B47A-7CFA9E3EA82D}" srcOrd="0" destOrd="0" presId="urn:microsoft.com/office/officeart/2005/8/layout/balance1"/>
    <dgm:cxn modelId="{BFC017B6-A93F-DA4D-BBAD-E83BA77B1FD9}" srcId="{D5E461C7-4132-AA4C-BD6C-5A4C7244C7AB}" destId="{7EF6D9D9-FC33-FC48-B955-2651C0032697}" srcOrd="3" destOrd="0" parTransId="{BC8B6FBA-D94D-3E47-8B00-932991EC0024}" sibTransId="{B3098687-2EF2-0F40-8D73-47FB9ADFB9CD}"/>
    <dgm:cxn modelId="{CC9D1444-874E-D943-A13C-EF4B64FF0960}" srcId="{7EEEE9F5-9C9C-1045-A121-C315BE566221}" destId="{13EA6A7B-54F5-C54B-89D9-2ECC4AA8D7E9}" srcOrd="0" destOrd="0" parTransId="{3C09B6BC-C756-2141-B35B-E1F5B800A666}" sibTransId="{C074901A-080A-7445-92C1-452B3A66BF74}"/>
    <dgm:cxn modelId="{D3E45AFB-3699-194F-98CC-6C70F4FFCED1}" srcId="{D5E461C7-4132-AA4C-BD6C-5A4C7244C7AB}" destId="{2AF69DA2-823A-3342-ADD8-D6F6CF9D692B}" srcOrd="0" destOrd="0" parTransId="{55B981BF-9044-1243-93E2-935A20A73F0F}" sibTransId="{AD2AB004-A9A9-0445-8A60-BAB1706B5CFA}"/>
    <dgm:cxn modelId="{8A9ACAA2-9E00-4544-A684-535C59DE3B43}" type="presOf" srcId="{13EA6A7B-54F5-C54B-89D9-2ECC4AA8D7E9}" destId="{AA643ADD-3B80-E048-A46F-BC25914555BE}" srcOrd="0" destOrd="0" presId="urn:microsoft.com/office/officeart/2005/8/layout/balance1"/>
    <dgm:cxn modelId="{407FD9CA-479A-4C42-881F-91238854E2A8}" srcId="{D5E461C7-4132-AA4C-BD6C-5A4C7244C7AB}" destId="{926DD25C-FB78-9744-89D9-A9AF525E14AA}" srcOrd="2" destOrd="0" parTransId="{386DF64C-3520-8646-9520-B10EE7086879}" sibTransId="{25563B51-3DEF-0445-B82A-9CABF55475B0}"/>
    <dgm:cxn modelId="{016E81B6-F38F-9842-9465-CA33580682EF}" srcId="{D5E461C7-4132-AA4C-BD6C-5A4C7244C7AB}" destId="{7EEEE9F5-9C9C-1045-A121-C315BE566221}" srcOrd="1" destOrd="0" parTransId="{F83EFB5D-6179-AB4B-B812-4533FE492887}" sibTransId="{D118F205-009B-1649-A8DC-908541DEC392}"/>
    <dgm:cxn modelId="{52ACEE4D-C7B5-BE41-83A7-8C620E5F10BB}" type="presOf" srcId="{2AF69DA2-823A-3342-ADD8-D6F6CF9D692B}" destId="{6634B901-E4BD-9A46-8C6D-BEF13E1A10EA}" srcOrd="0" destOrd="0" presId="urn:microsoft.com/office/officeart/2005/8/layout/balance1"/>
    <dgm:cxn modelId="{B64E8D82-CF61-F74F-B1E4-86C8FB2E9248}" type="presParOf" srcId="{BC3342B6-F8CE-9548-B47A-7CFA9E3EA82D}" destId="{55089630-56AA-EE4E-960C-7860047CD1DC}" srcOrd="0" destOrd="0" presId="urn:microsoft.com/office/officeart/2005/8/layout/balance1"/>
    <dgm:cxn modelId="{45986EAA-0A43-2A45-8F88-7F4D593FC6CA}" type="presParOf" srcId="{BC3342B6-F8CE-9548-B47A-7CFA9E3EA82D}" destId="{9CFF4D9F-A3B6-DD4B-971E-82913710F26D}" srcOrd="1" destOrd="0" presId="urn:microsoft.com/office/officeart/2005/8/layout/balance1"/>
    <dgm:cxn modelId="{8C2F7DD1-D6C5-B84C-B12E-4FDE00AF3DE2}" type="presParOf" srcId="{9CFF4D9F-A3B6-DD4B-971E-82913710F26D}" destId="{6634B901-E4BD-9A46-8C6D-BEF13E1A10EA}" srcOrd="0" destOrd="0" presId="urn:microsoft.com/office/officeart/2005/8/layout/balance1"/>
    <dgm:cxn modelId="{91EC6CCD-DCF6-D84F-A6CE-2904EA967DAF}" type="presParOf" srcId="{9CFF4D9F-A3B6-DD4B-971E-82913710F26D}" destId="{6A8F3894-5EDB-D140-A057-E294BB91B9D7}" srcOrd="1" destOrd="0" presId="urn:microsoft.com/office/officeart/2005/8/layout/balance1"/>
    <dgm:cxn modelId="{0AD8C1F6-417F-EF44-AA6F-1D145A6BAEC8}" type="presParOf" srcId="{BC3342B6-F8CE-9548-B47A-7CFA9E3EA82D}" destId="{DC136518-298C-2646-B872-2D0A0210EA6E}" srcOrd="2" destOrd="0" presId="urn:microsoft.com/office/officeart/2005/8/layout/balance1"/>
    <dgm:cxn modelId="{40144811-07C5-C545-B5F7-773CB9D125DA}" type="presParOf" srcId="{DC136518-298C-2646-B872-2D0A0210EA6E}" destId="{CC02E1F7-23F4-E048-A74D-65988578BFC1}" srcOrd="0" destOrd="0" presId="urn:microsoft.com/office/officeart/2005/8/layout/balance1"/>
    <dgm:cxn modelId="{2D0A1449-70B5-BD41-8F4B-CBF3A8FA37C4}" type="presParOf" srcId="{DC136518-298C-2646-B872-2D0A0210EA6E}" destId="{1E1CC004-5262-254F-9A80-BEA14CF06D7D}" srcOrd="1" destOrd="0" presId="urn:microsoft.com/office/officeart/2005/8/layout/balance1"/>
    <dgm:cxn modelId="{DB05F280-009B-8043-A6CE-49EF6A54DE94}" type="presParOf" srcId="{DC136518-298C-2646-B872-2D0A0210EA6E}" destId="{D1C2B500-F0B6-ED4A-B9C4-7D81A94A90E0}" srcOrd="2" destOrd="0" presId="urn:microsoft.com/office/officeart/2005/8/layout/balance1"/>
    <dgm:cxn modelId="{5430C77E-8FAB-284F-82CD-82B75CF20221}" type="presParOf" srcId="{DC136518-298C-2646-B872-2D0A0210EA6E}" destId="{AA643ADD-3B80-E048-A46F-BC25914555BE}" srcOrd="3" destOrd="0" presId="urn:microsoft.com/office/officeart/2005/8/layout/balance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alance1">
  <dgm:title val=""/>
  <dgm:desc val=""/>
  <dgm:catLst>
    <dgm:cat type="relationship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25" srcId="2" destId="23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2"/>
        <dgm:pt modelId="21"/>
        <dgm:pt modelId="22"/>
        <dgm:pt modelId="23"/>
      </dgm:ptLst>
      <dgm:cxnLst>
        <dgm:cxn modelId="4" srcId="0" destId="1" srcOrd="0" destOrd="0"/>
        <dgm:cxn modelId="5" srcId="0" destId="2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25" srcId="2" destId="21" srcOrd="0" destOrd="0"/>
        <dgm:cxn modelId="26" srcId="2" destId="22" srcOrd="0" destOrd="0"/>
        <dgm:cxn modelId="27" srcId="2" destId="23" srcOrd="0" destOrd="0"/>
      </dgm:cxnLst>
      <dgm:bg/>
      <dgm:whole/>
    </dgm:dataModel>
  </dgm:clrData>
  <dgm:layoutNode name="outerComposite">
    <dgm:varLst>
      <dgm:chMax val="2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>
      <dgm:constr type="h" for="ch" forName="parentComposite" refType="h" refFor="ch" refForName="dummyMaxCanvas" op="equ" fact="0.2"/>
      <dgm:constr type="t" for="ch" forName="parentComposite"/>
      <dgm:constr type="h" for="ch" forName="childrenComposite" refType="h" refFor="ch" refForName="dummyMaxCanvas" op="equ" fact="0.8"/>
      <dgm:constr type="t" for="ch" forName="childrenComposite" refType="h" refFor="ch" refForName="dummyMaxCanvas" fact="0.2"/>
    </dgm:constrLst>
    <dgm:ruleLst/>
    <dgm:layoutNode name="dummyMaxCanvas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arentComposite">
      <dgm:alg type="composite"/>
      <dgm:shape xmlns:r="http://schemas.openxmlformats.org/officeDocument/2006/relationships" r:blip="">
        <dgm:adjLst/>
      </dgm:shape>
      <dgm:presOf/>
      <dgm:constrLst>
        <dgm:constr type="w" for="ch" forName="parent1" refType="w" fact="0.36"/>
        <dgm:constr type="ctrX" for="ch" forName="parent1" refType="w" fact="0.24"/>
        <dgm:constr type="w" for="ch" forName="parent2" refType="w" fact="0.36"/>
        <dgm:constr type="ctrX" for="ch" forName="parent2" refType="w" fact="0.76"/>
        <dgm:constr type="primFontSz" for="ch" ptType="node" op="equ"/>
      </dgm:constrLst>
      <dgm:ruleLst/>
      <dgm:layoutNode name="parent1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arent2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st="2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</dgm:layoutNode>
    <dgm:layoutNode name="childrenComposite">
      <dgm:alg type="composite"/>
      <dgm:shape xmlns:r="http://schemas.openxmlformats.org/officeDocument/2006/relationships" r:blip="">
        <dgm:adjLst/>
      </dgm:shape>
      <dgm:presOf/>
      <dgm:constrLst>
        <dgm:constr type="primFontSz" for="ch" ptType="node" op="equ" val="65"/>
        <dgm:constr type="w" for="ch" forName="fulcrum" refType="w" fact="0.15"/>
        <dgm:constr type="h" for="ch" forName="fulcrum" refType="w" refFor="ch" refForName="fulcrum"/>
        <dgm:constr type="b" for="ch" forName="fulcrum" refType="h"/>
        <dgm:constr type="ctrX" for="ch" forName="fulcrum" refType="w" fact="0.5"/>
        <dgm:constr type="w" for="ch" forName="balance_00" refType="w" fact="0.9"/>
        <dgm:constr type="h" for="ch" forName="balance_00" refType="h" fact="0.076"/>
        <dgm:constr type="b" for="ch" forName="balance_00" refType="h" fact="0.81"/>
        <dgm:constr type="ctrX" for="ch" forName="balance_00" refType="w" fact="0.5"/>
        <dgm:constr type="w" for="ch" forName="balance_01" refType="w"/>
        <dgm:constr type="h" for="ch" forName="balance_01" refType="h" fact="0.157"/>
        <dgm:constr type="b" for="ch" forName="balance_01" refType="h" fact="0.85"/>
        <dgm:constr type="ctrX" for="ch" forName="balance_01" refType="w" fact="0.5"/>
        <dgm:constr type="w" for="ch" forName="balance_02" refType="w"/>
        <dgm:constr type="h" for="ch" forName="balance_02" refType="h" fact="0.157"/>
        <dgm:constr type="b" for="ch" forName="balance_02" refType="h" fact="0.85"/>
        <dgm:constr type="ctrX" for="ch" forName="balance_02" refType="w" fact="0.5"/>
        <dgm:constr type="w" for="ch" forName="balance_03" refType="w"/>
        <dgm:constr type="h" for="ch" forName="balance_03" refType="h" fact="0.157"/>
        <dgm:constr type="b" for="ch" forName="balance_03" refType="h" fact="0.85"/>
        <dgm:constr type="ctrX" for="ch" forName="balance_03" refType="w" fact="0.5"/>
        <dgm:constr type="w" for="ch" forName="balance_04" refType="w"/>
        <dgm:constr type="h" for="ch" forName="balance_04" refType="h" fact="0.157"/>
        <dgm:constr type="b" for="ch" forName="balance_04" refType="h" fact="0.85"/>
        <dgm:constr type="ctrX" for="ch" forName="balance_04" refType="w" fact="0.5"/>
        <dgm:constr type="w" for="ch" forName="balance_10" refType="w"/>
        <dgm:constr type="h" for="ch" forName="balance_10" refType="h" fact="0.157"/>
        <dgm:constr type="b" for="ch" forName="balance_10" refType="h" fact="0.85"/>
        <dgm:constr type="ctrX" for="ch" forName="balance_10" refType="w" fact="0.5"/>
        <dgm:constr type="w" for="ch" forName="balance_11" refType="w" fact="0.9"/>
        <dgm:constr type="h" for="ch" forName="balance_11" refType="h" fact="0.076"/>
        <dgm:constr type="b" for="ch" forName="balance_11" refType="h" fact="0.81"/>
        <dgm:constr type="ctrX" for="ch" forName="balance_11" refType="w" fact="0.5"/>
        <dgm:constr type="w" for="ch" forName="balance_12" refType="w"/>
        <dgm:constr type="h" for="ch" forName="balance_12" refType="h" fact="0.157"/>
        <dgm:constr type="b" for="ch" forName="balance_12" refType="h" fact="0.85"/>
        <dgm:constr type="ctrX" for="ch" forName="balance_12" refType="w" fact="0.5"/>
        <dgm:constr type="w" for="ch" forName="balance_13" refType="w"/>
        <dgm:constr type="h" for="ch" forName="balance_13" refType="h" fact="0.157"/>
        <dgm:constr type="b" for="ch" forName="balance_13" refType="h" fact="0.85"/>
        <dgm:constr type="ctrX" for="ch" forName="balance_13" refType="w" fact="0.5"/>
        <dgm:constr type="w" for="ch" forName="balance_14" refType="w"/>
        <dgm:constr type="h" for="ch" forName="balance_14" refType="h" fact="0.157"/>
        <dgm:constr type="b" for="ch" forName="balance_14" refType="h" fact="0.85"/>
        <dgm:constr type="ctrX" for="ch" forName="balance_14" refType="w" fact="0.5"/>
        <dgm:constr type="w" for="ch" forName="balance_20" refType="w"/>
        <dgm:constr type="h" for="ch" forName="balance_20" refType="h" fact="0.157"/>
        <dgm:constr type="b" for="ch" forName="balance_20" refType="h" fact="0.85"/>
        <dgm:constr type="ctrX" for="ch" forName="balance_20" refType="w" fact="0.5"/>
        <dgm:constr type="w" for="ch" forName="balance_21" refType="w"/>
        <dgm:constr type="h" for="ch" forName="balance_21" refType="h" fact="0.157"/>
        <dgm:constr type="b" for="ch" forName="balance_21" refType="h" fact="0.85"/>
        <dgm:constr type="ctrX" for="ch" forName="balance_21" refType="w" fact="0.5"/>
        <dgm:constr type="w" for="ch" forName="balance_22" refType="w" fact="0.9"/>
        <dgm:constr type="h" for="ch" forName="balance_22" refType="h" fact="0.076"/>
        <dgm:constr type="b" for="ch" forName="balance_22" refType="h" fact="0.81"/>
        <dgm:constr type="ctrX" for="ch" forName="balance_22" refType="w" fact="0.5"/>
        <dgm:constr type="w" for="ch" forName="balance_23" refType="w"/>
        <dgm:constr type="h" for="ch" forName="balance_23" refType="h" fact="0.157"/>
        <dgm:constr type="b" for="ch" forName="balance_23" refType="h" fact="0.85"/>
        <dgm:constr type="ctrX" for="ch" forName="balance_23" refType="w" fact="0.5"/>
        <dgm:constr type="w" for="ch" forName="balance_24" refType="w"/>
        <dgm:constr type="h" for="ch" forName="balance_24" refType="h" fact="0.157"/>
        <dgm:constr type="b" for="ch" forName="balance_24" refType="h" fact="0.85"/>
        <dgm:constr type="ctrX" for="ch" forName="balance_24" refType="w" fact="0.5"/>
        <dgm:constr type="w" for="ch" forName="balance_30" refType="w"/>
        <dgm:constr type="h" for="ch" forName="balance_30" refType="h" fact="0.157"/>
        <dgm:constr type="b" for="ch" forName="balance_30" refType="h" fact="0.85"/>
        <dgm:constr type="ctrX" for="ch" forName="balance_30" refType="w" fact="0.5"/>
        <dgm:constr type="w" for="ch" forName="balance_31" refType="w"/>
        <dgm:constr type="h" for="ch" forName="balance_31" refType="h" fact="0.157"/>
        <dgm:constr type="b" for="ch" forName="balance_31" refType="h" fact="0.85"/>
        <dgm:constr type="ctrX" for="ch" forName="balance_31" refType="w" fact="0.5"/>
        <dgm:constr type="w" for="ch" forName="balance_32" refType="w"/>
        <dgm:constr type="h" for="ch" forName="balance_32" refType="h" fact="0.157"/>
        <dgm:constr type="b" for="ch" forName="balance_32" refType="h" fact="0.85"/>
        <dgm:constr type="ctrX" for="ch" forName="balance_32" refType="w" fact="0.5"/>
        <dgm:constr type="w" for="ch" forName="balance_33" refType="w" fact="0.9"/>
        <dgm:constr type="h" for="ch" forName="balance_33" refType="h" fact="0.076"/>
        <dgm:constr type="b" for="ch" forName="balance_33" refType="h" fact="0.81"/>
        <dgm:constr type="ctrX" for="ch" forName="balance_33" refType="w" fact="0.5"/>
        <dgm:constr type="w" for="ch" forName="balance_34" refType="w"/>
        <dgm:constr type="h" for="ch" forName="balance_34" refType="h" fact="0.157"/>
        <dgm:constr type="b" for="ch" forName="balance_34" refType="h" fact="0.85"/>
        <dgm:constr type="ctrX" for="ch" forName="balance_34" refType="w" fact="0.5"/>
        <dgm:constr type="w" for="ch" forName="balance_40" refType="w"/>
        <dgm:constr type="h" for="ch" forName="balance_40" refType="h" fact="0.157"/>
        <dgm:constr type="b" for="ch" forName="balance_40" refType="h" fact="0.85"/>
        <dgm:constr type="ctrX" for="ch" forName="balance_40" refType="w" fact="0.5"/>
        <dgm:constr type="w" for="ch" forName="balance_41" refType="w"/>
        <dgm:constr type="h" for="ch" forName="balance_41" refType="h" fact="0.157"/>
        <dgm:constr type="b" for="ch" forName="balance_41" refType="h" fact="0.85"/>
        <dgm:constr type="ctrX" for="ch" forName="balance_41" refType="w" fact="0.5"/>
        <dgm:constr type="w" for="ch" forName="balance_42" refType="w"/>
        <dgm:constr type="h" for="ch" forName="balance_42" refType="h" fact="0.157"/>
        <dgm:constr type="b" for="ch" forName="balance_42" refType="h" fact="0.85"/>
        <dgm:constr type="ctrX" for="ch" forName="balance_42" refType="w" fact="0.5"/>
        <dgm:constr type="w" for="ch" forName="balance_43" refType="w"/>
        <dgm:constr type="h" for="ch" forName="balance_43" refType="h" fact="0.157"/>
        <dgm:constr type="b" for="ch" forName="balance_43" refType="h" fact="0.85"/>
        <dgm:constr type="ctrX" for="ch" forName="balance_43" refType="w" fact="0.5"/>
        <dgm:constr type="w" for="ch" forName="balance_44" refType="w" fact="0.9"/>
        <dgm:constr type="h" for="ch" forName="balance_44" refType="h" fact="0.076"/>
        <dgm:constr type="b" for="ch" forName="balance_44" refType="h" fact="0.81"/>
        <dgm:constr type="ctrX" for="ch" forName="balance_44" refType="w" fact="0.5"/>
        <dgm:constr type="w" for="ch" forName="right_01_1" refType="w" fact="0.4"/>
        <dgm:constr type="h" for="ch" forName="right_01_1" refType="h" fact="0.7"/>
        <dgm:constr type="b" for="ch" forName="right_01_1" refType="h" fact="0.76"/>
        <dgm:constr type="ctrX" for="ch" forName="right_01_1" refType="w" fact="0.78"/>
        <dgm:constr type="w" for="ch" forName="left_10_1" refType="w" fact="0.4"/>
        <dgm:constr type="h" for="ch" forName="left_10_1" refType="h" fact="0.7"/>
        <dgm:constr type="b" for="ch" forName="left_10_1" refType="h" fact="0.76"/>
        <dgm:constr type="ctrX" for="ch" forName="left_10_1" refType="w" fact="0.22"/>
        <dgm:constr type="w" for="ch" forName="right_11_1" refType="w" fact="0.36"/>
        <dgm:constr type="h" for="ch" forName="right_11_1" refType="h" fact="0.67"/>
        <dgm:constr type="b" for="ch" forName="right_11_1" refType="h" fact="0.725"/>
        <dgm:constr type="ctrX" for="ch" forName="right_11_1" refType="w" fact="0.76"/>
        <dgm:constr type="w" for="ch" forName="left_11_1" refType="w" fact="0.36"/>
        <dgm:constr type="h" for="ch" forName="left_11_1" refType="h" fact="0.67"/>
        <dgm:constr type="b" for="ch" forName="left_11_1" refType="h" fact="0.725"/>
        <dgm:constr type="ctrX" for="ch" forName="left_11_1" refType="w" fact="0.24"/>
        <dgm:constr type="w" for="ch" forName="right_02_1" refType="w" fact="0.388"/>
        <dgm:constr type="h" for="ch" forName="right_02_1" refType="h" fact="0.36"/>
        <dgm:constr type="b" for="ch" forName="right_02_1" refType="h" fact="0.76"/>
        <dgm:constr type="ctrX" for="ch" forName="right_02_1" refType="w" fact="0.77"/>
        <dgm:constr type="w" for="ch" forName="right_02_2" refType="w" fact="0.388"/>
        <dgm:constr type="h" for="ch" forName="right_02_2" refType="h" fact="0.36"/>
        <dgm:constr type="b" for="ch" forName="right_02_2" refType="h" fact="0.42"/>
        <dgm:constr type="ctrX" for="ch" forName="right_02_2" refType="w" fact="0.79"/>
        <dgm:constr type="w" for="ch" forName="left_20_1" refType="w" fact="0.388"/>
        <dgm:constr type="h" for="ch" forName="left_20_1" refType="h" fact="0.36"/>
        <dgm:constr type="b" for="ch" forName="left_20_1" refType="h" fact="0.76"/>
        <dgm:constr type="ctrX" for="ch" forName="left_20_1" refType="w" fact="0.23"/>
        <dgm:constr type="w" for="ch" forName="left_20_2" refType="w" fact="0.388"/>
        <dgm:constr type="h" for="ch" forName="left_20_2" refType="h" fact="0.36"/>
        <dgm:constr type="b" for="ch" forName="left_20_2" refType="h" fact="0.42"/>
        <dgm:constr type="ctrX" for="ch" forName="left_20_2" refType="w" fact="0.21"/>
        <dgm:constr type="w" for="ch" forName="right_12_1" refType="w" fact="0.388"/>
        <dgm:constr type="h" for="ch" forName="right_12_1" refType="h" fact="0.36"/>
        <dgm:constr type="b" for="ch" forName="right_12_1" refType="h" fact="0.76"/>
        <dgm:constr type="ctrX" for="ch" forName="right_12_1" refType="w" fact="0.77"/>
        <dgm:constr type="w" for="ch" forName="right_12_2" refType="w" fact="0.388"/>
        <dgm:constr type="h" for="ch" forName="right_12_2" refType="h" fact="0.36"/>
        <dgm:constr type="b" for="ch" forName="right_12_2" refType="h" fact="0.42"/>
        <dgm:constr type="ctrX" for="ch" forName="right_12_2" refType="w" fact="0.79"/>
        <dgm:constr type="w" for="ch" forName="left_12_1" refType="w" fact="0.388"/>
        <dgm:constr type="h" for="ch" forName="left_12_1" refType="h" fact="0.36"/>
        <dgm:constr type="b" for="ch" forName="left_12_1" refType="h" fact="0.715"/>
        <dgm:constr type="ctrX" for="ch" forName="left_12_1" refType="w" fact="0.255"/>
        <dgm:constr type="w" for="ch" forName="right_22_1" refType="w" fact="0.36"/>
        <dgm:constr type="h" for="ch" forName="right_22_1" refType="h" fact="0.32"/>
        <dgm:constr type="b" for="ch" forName="right_22_1" refType="h" fact="0.725"/>
        <dgm:constr type="ctrX" for="ch" forName="right_22_1" refType="w" fact="0.76"/>
        <dgm:constr type="w" for="ch" forName="right_22_2" refType="w" fact="0.36"/>
        <dgm:constr type="h" for="ch" forName="right_22_2" refType="h" fact="0.32"/>
        <dgm:constr type="b" for="ch" forName="right_22_2" refType="h" fact="0.39"/>
        <dgm:constr type="ctrX" for="ch" forName="right_22_2" refType="w" fact="0.76"/>
        <dgm:constr type="w" for="ch" forName="left_22_1" refType="w" fact="0.36"/>
        <dgm:constr type="h" for="ch" forName="left_22_1" refType="h" fact="0.32"/>
        <dgm:constr type="b" for="ch" forName="left_22_1" refType="h" fact="0.725"/>
        <dgm:constr type="ctrX" for="ch" forName="left_22_1" refType="w" fact="0.24"/>
        <dgm:constr type="w" for="ch" forName="left_22_2" refType="w" fact="0.36"/>
        <dgm:constr type="h" for="ch" forName="left_22_2" refType="h" fact="0.32"/>
        <dgm:constr type="b" for="ch" forName="left_22_2" refType="h" fact="0.39"/>
        <dgm:constr type="ctrX" for="ch" forName="left_22_2" refType="w" fact="0.24"/>
        <dgm:constr type="w" for="ch" forName="left_21_1" refType="w" fact="0.388"/>
        <dgm:constr type="h" for="ch" forName="left_21_1" refType="h" fact="0.36"/>
        <dgm:constr type="b" for="ch" forName="left_21_1" refType="h" fact="0.76"/>
        <dgm:constr type="ctrX" for="ch" forName="left_21_1" refType="w" fact="0.23"/>
        <dgm:constr type="w" for="ch" forName="left_21_2" refType="w" fact="0.388"/>
        <dgm:constr type="h" for="ch" forName="left_21_2" refType="h" fact="0.36"/>
        <dgm:constr type="b" for="ch" forName="left_21_2" refType="h" fact="0.42"/>
        <dgm:constr type="ctrX" for="ch" forName="left_21_2" refType="w" fact="0.21"/>
        <dgm:constr type="w" for="ch" forName="right_21_1" refType="w" fact="0.388"/>
        <dgm:constr type="h" for="ch" forName="right_21_1" refType="h" fact="0.36"/>
        <dgm:constr type="b" for="ch" forName="right_21_1" refType="h" fact="0.715"/>
        <dgm:constr type="ctrX" for="ch" forName="right_21_1" refType="w" fact="0.745"/>
        <dgm:constr type="w" for="ch" forName="right_03_1" refType="w" fact="0.37"/>
        <dgm:constr type="h" for="ch" forName="right_03_1" refType="h" fact="0.24"/>
        <dgm:constr type="b" for="ch" forName="right_03_1" refType="h" fact="0.76"/>
        <dgm:constr type="ctrX" for="ch" forName="right_03_1" refType="w" fact="0.77"/>
        <dgm:constr type="w" for="ch" forName="right_03_2" refType="w" fact="0.37"/>
        <dgm:constr type="h" for="ch" forName="right_03_2" refType="h" fact="0.24"/>
        <dgm:constr type="b" for="ch" forName="right_03_2" refType="h" fact="0.535"/>
        <dgm:constr type="ctrX" for="ch" forName="right_03_2" refType="w" fact="0.783"/>
        <dgm:constr type="w" for="ch" forName="right_03_3" refType="w" fact="0.37"/>
        <dgm:constr type="h" for="ch" forName="right_03_3" refType="h" fact="0.24"/>
        <dgm:constr type="b" for="ch" forName="right_03_3" refType="h" fact="0.315"/>
        <dgm:constr type="ctrX" for="ch" forName="right_03_3" refType="w" fact="0.796"/>
        <dgm:constr type="w" for="ch" forName="left_30_1" refType="w" fact="0.37"/>
        <dgm:constr type="h" for="ch" forName="left_30_1" refType="h" fact="0.24"/>
        <dgm:constr type="b" for="ch" forName="left_30_1" refType="h" fact="0.76"/>
        <dgm:constr type="ctrX" for="ch" forName="left_30_1" refType="w" fact="0.23"/>
        <dgm:constr type="w" for="ch" forName="left_30_2" refType="w" fact="0.37"/>
        <dgm:constr type="h" for="ch" forName="left_30_2" refType="h" fact="0.24"/>
        <dgm:constr type="b" for="ch" forName="left_30_2" refType="h" fact="0.535"/>
        <dgm:constr type="ctrX" for="ch" forName="left_30_2" refType="w" fact="0.217"/>
        <dgm:constr type="w" for="ch" forName="left_30_3" refType="w" fact="0.37"/>
        <dgm:constr type="h" for="ch" forName="left_30_3" refType="h" fact="0.24"/>
        <dgm:constr type="b" for="ch" forName="left_30_3" refType="h" fact="0.315"/>
        <dgm:constr type="ctrX" for="ch" forName="left_30_3" refType="w" fact="0.204"/>
        <dgm:constr type="w" for="ch" forName="right_13_1" refType="w" fact="0.37"/>
        <dgm:constr type="h" for="ch" forName="right_13_1" refType="h" fact="0.24"/>
        <dgm:constr type="b" for="ch" forName="right_13_1" refType="h" fact="0.76"/>
        <dgm:constr type="ctrX" for="ch" forName="right_13_1" refType="w" fact="0.77"/>
        <dgm:constr type="w" for="ch" forName="right_13_2" refType="w" fact="0.37"/>
        <dgm:constr type="h" for="ch" forName="right_13_2" refType="h" fact="0.24"/>
        <dgm:constr type="b" for="ch" forName="right_13_2" refType="h" fact="0.535"/>
        <dgm:constr type="ctrX" for="ch" forName="right_13_2" refType="w" fact="0.783"/>
        <dgm:constr type="w" for="ch" forName="right_13_3" refType="w" fact="0.37"/>
        <dgm:constr type="h" for="ch" forName="right_13_3" refType="h" fact="0.24"/>
        <dgm:constr type="b" for="ch" forName="right_13_3" refType="h" fact="0.315"/>
        <dgm:constr type="ctrX" for="ch" forName="right_13_3" refType="w" fact="0.796"/>
        <dgm:constr type="w" for="ch" forName="left_13_1" refType="w" fact="0.37"/>
        <dgm:constr type="h" for="ch" forName="left_13_1" refType="h" fact="0.24"/>
        <dgm:constr type="b" for="ch" forName="left_13_1" refType="h" fact="0.715"/>
        <dgm:constr type="ctrX" for="ch" forName="left_13_1" refType="w" fact="0.255"/>
        <dgm:constr type="w" for="ch" forName="left_31_1" refType="w" fact="0.37"/>
        <dgm:constr type="h" for="ch" forName="left_31_1" refType="h" fact="0.24"/>
        <dgm:constr type="b" for="ch" forName="left_31_1" refType="h" fact="0.76"/>
        <dgm:constr type="ctrX" for="ch" forName="left_31_1" refType="w" fact="0.23"/>
        <dgm:constr type="w" for="ch" forName="left_31_2" refType="w" fact="0.37"/>
        <dgm:constr type="h" for="ch" forName="left_31_2" refType="h" fact="0.24"/>
        <dgm:constr type="b" for="ch" forName="left_31_2" refType="h" fact="0.535"/>
        <dgm:constr type="ctrX" for="ch" forName="left_31_2" refType="w" fact="0.217"/>
        <dgm:constr type="w" for="ch" forName="left_31_3" refType="w" fact="0.37"/>
        <dgm:constr type="h" for="ch" forName="left_31_3" refType="h" fact="0.24"/>
        <dgm:constr type="b" for="ch" forName="left_31_3" refType="h" fact="0.315"/>
        <dgm:constr type="ctrX" for="ch" forName="left_31_3" refType="w" fact="0.204"/>
        <dgm:constr type="w" for="ch" forName="right_31_1" refType="w" fact="0.37"/>
        <dgm:constr type="h" for="ch" forName="right_31_1" refType="h" fact="0.24"/>
        <dgm:constr type="b" for="ch" forName="right_31_1" refType="h" fact="0.715"/>
        <dgm:constr type="ctrX" for="ch" forName="right_31_1" refType="w" fact="0.745"/>
        <dgm:constr type="w" for="ch" forName="right_23_1" refType="w" fact="0.37"/>
        <dgm:constr type="h" for="ch" forName="right_23_1" refType="h" fact="0.24"/>
        <dgm:constr type="b" for="ch" forName="right_23_1" refType="h" fact="0.76"/>
        <dgm:constr type="ctrX" for="ch" forName="right_23_1" refType="w" fact="0.77"/>
        <dgm:constr type="w" for="ch" forName="right_23_2" refType="w" fact="0.37"/>
        <dgm:constr type="h" for="ch" forName="right_23_2" refType="h" fact="0.24"/>
        <dgm:constr type="b" for="ch" forName="right_23_2" refType="h" fact="0.535"/>
        <dgm:constr type="ctrX" for="ch" forName="right_23_2" refType="w" fact="0.783"/>
        <dgm:constr type="w" for="ch" forName="right_23_3" refType="w" fact="0.37"/>
        <dgm:constr type="h" for="ch" forName="right_23_3" refType="h" fact="0.24"/>
        <dgm:constr type="b" for="ch" forName="right_23_3" refType="h" fact="0.315"/>
        <dgm:constr type="ctrX" for="ch" forName="right_23_3" refType="w" fact="0.796"/>
        <dgm:constr type="w" for="ch" forName="left_23_1" refType="w" fact="0.37"/>
        <dgm:constr type="h" for="ch" forName="left_23_1" refType="h" fact="0.24"/>
        <dgm:constr type="b" for="ch" forName="left_23_1" refType="h" fact="0.715"/>
        <dgm:constr type="ctrX" for="ch" forName="left_23_1" refType="w" fact="0.255"/>
        <dgm:constr type="w" for="ch" forName="left_23_2" refType="w" fact="0.37"/>
        <dgm:constr type="h" for="ch" forName="left_23_2" refType="h" fact="0.24"/>
        <dgm:constr type="b" for="ch" forName="left_23_2" refType="h" fact="0.49"/>
        <dgm:constr type="ctrX" for="ch" forName="left_23_2" refType="w" fact="0.268"/>
        <dgm:constr type="w" for="ch" forName="left_32_1" refType="w" fact="0.37"/>
        <dgm:constr type="h" for="ch" forName="left_32_1" refType="h" fact="0.24"/>
        <dgm:constr type="b" for="ch" forName="left_32_1" refType="h" fact="0.76"/>
        <dgm:constr type="ctrX" for="ch" forName="left_32_1" refType="w" fact="0.23"/>
        <dgm:constr type="w" for="ch" forName="left_32_2" refType="w" fact="0.37"/>
        <dgm:constr type="h" for="ch" forName="left_32_2" refType="h" fact="0.24"/>
        <dgm:constr type="b" for="ch" forName="left_32_2" refType="h" fact="0.535"/>
        <dgm:constr type="ctrX" for="ch" forName="left_32_2" refType="w" fact="0.217"/>
        <dgm:constr type="w" for="ch" forName="left_32_3" refType="w" fact="0.37"/>
        <dgm:constr type="h" for="ch" forName="left_32_3" refType="h" fact="0.24"/>
        <dgm:constr type="b" for="ch" forName="left_32_3" refType="h" fact="0.315"/>
        <dgm:constr type="ctrX" for="ch" forName="left_32_3" refType="w" fact="0.204"/>
        <dgm:constr type="w" for="ch" forName="right_32_1" refType="w" fact="0.37"/>
        <dgm:constr type="h" for="ch" forName="right_32_1" refType="h" fact="0.24"/>
        <dgm:constr type="b" for="ch" forName="right_32_1" refType="h" fact="0.715"/>
        <dgm:constr type="ctrX" for="ch" forName="right_32_1" refType="w" fact="0.745"/>
        <dgm:constr type="w" for="ch" forName="right_32_2" refType="w" fact="0.37"/>
        <dgm:constr type="h" for="ch" forName="right_32_2" refType="h" fact="0.24"/>
        <dgm:constr type="b" for="ch" forName="right_32_2" refType="h" fact="0.49"/>
        <dgm:constr type="ctrX" for="ch" forName="right_32_2" refType="w" fact="0.732"/>
        <dgm:constr type="w" for="ch" forName="right_33_1" refType="w" fact="0.36"/>
        <dgm:constr type="h" for="ch" forName="right_33_1" refType="h" fact="0.21"/>
        <dgm:constr type="b" for="ch" forName="right_33_1" refType="h" fact="0.725"/>
        <dgm:constr type="ctrX" for="ch" forName="right_33_1" refType="w" fact="0.76"/>
        <dgm:constr type="w" for="ch" forName="right_33_2" refType="w" fact="0.36"/>
        <dgm:constr type="h" for="ch" forName="right_33_2" refType="h" fact="0.21"/>
        <dgm:constr type="b" for="ch" forName="right_33_2" refType="h" fact="0.5"/>
        <dgm:constr type="ctrX" for="ch" forName="right_33_2" refType="w" fact="0.76"/>
        <dgm:constr type="w" for="ch" forName="right_33_3" refType="w" fact="0.36"/>
        <dgm:constr type="h" for="ch" forName="right_33_3" refType="h" fact="0.21"/>
        <dgm:constr type="b" for="ch" forName="right_33_3" refType="h" fact="0.275"/>
        <dgm:constr type="ctrX" for="ch" forName="right_33_3" refType="w" fact="0.76"/>
        <dgm:constr type="w" for="ch" forName="left_33_1" refType="w" fact="0.36"/>
        <dgm:constr type="h" for="ch" forName="left_33_1" refType="h" fact="0.21"/>
        <dgm:constr type="b" for="ch" forName="left_33_1" refType="h" fact="0.725"/>
        <dgm:constr type="ctrX" for="ch" forName="left_33_1" refType="w" fact="0.24"/>
        <dgm:constr type="w" for="ch" forName="left_33_2" refType="w" fact="0.36"/>
        <dgm:constr type="h" for="ch" forName="left_33_2" refType="h" fact="0.21"/>
        <dgm:constr type="b" for="ch" forName="left_33_2" refType="h" fact="0.5"/>
        <dgm:constr type="ctrX" for="ch" forName="left_33_2" refType="w" fact="0.24"/>
        <dgm:constr type="w" for="ch" forName="left_33_3" refType="w" fact="0.36"/>
        <dgm:constr type="h" for="ch" forName="left_33_3" refType="h" fact="0.21"/>
        <dgm:constr type="b" for="ch" forName="left_33_3" refType="h" fact="0.275"/>
        <dgm:constr type="ctrX" for="ch" forName="left_33_3" refType="w" fact="0.24"/>
        <dgm:constr type="w" for="ch" forName="right_04_1" refType="w" fact="0.365"/>
        <dgm:constr type="h" for="ch" forName="right_04_1" refType="h" fact="0.185"/>
        <dgm:constr type="b" for="ch" forName="right_04_1" refType="h" fact="0.76"/>
        <dgm:constr type="ctrX" for="ch" forName="right_04_1" refType="w" fact="0.77"/>
        <dgm:constr type="w" for="ch" forName="right_04_2" refType="w" fact="0.365"/>
        <dgm:constr type="h" for="ch" forName="right_04_2" refType="h" fact="0.185"/>
        <dgm:constr type="b" for="ch" forName="right_04_2" refType="h" fact="0.595"/>
        <dgm:constr type="ctrX" for="ch" forName="right_04_2" refType="w" fact="0.78"/>
        <dgm:constr type="w" for="ch" forName="right_04_3" refType="w" fact="0.365"/>
        <dgm:constr type="h" for="ch" forName="right_04_3" refType="h" fact="0.185"/>
        <dgm:constr type="b" for="ch" forName="right_04_3" refType="h" fact="0.43"/>
        <dgm:constr type="ctrX" for="ch" forName="right_04_3" refType="w" fact="0.79"/>
        <dgm:constr type="w" for="ch" forName="right_04_4" refType="w" fact="0.365"/>
        <dgm:constr type="h" for="ch" forName="right_04_4" refType="h" fact="0.185"/>
        <dgm:constr type="b" for="ch" forName="right_04_4" refType="h" fact="0.265"/>
        <dgm:constr type="ctrX" for="ch" forName="right_04_4" refType="w" fact="0.8"/>
        <dgm:constr type="w" for="ch" forName="left_40_1" refType="w" fact="0.365"/>
        <dgm:constr type="h" for="ch" forName="left_40_1" refType="h" fact="0.185"/>
        <dgm:constr type="b" for="ch" forName="left_40_1" refType="h" fact="0.76"/>
        <dgm:constr type="ctrX" for="ch" forName="left_40_1" refType="w" fact="0.23"/>
        <dgm:constr type="w" for="ch" forName="left_40_2" refType="w" fact="0.365"/>
        <dgm:constr type="h" for="ch" forName="left_40_2" refType="h" fact="0.185"/>
        <dgm:constr type="b" for="ch" forName="left_40_2" refType="h" fact="0.595"/>
        <dgm:constr type="ctrX" for="ch" forName="left_40_2" refType="w" fact="0.22"/>
        <dgm:constr type="w" for="ch" forName="left_40_3" refType="w" fact="0.365"/>
        <dgm:constr type="h" for="ch" forName="left_40_3" refType="h" fact="0.185"/>
        <dgm:constr type="b" for="ch" forName="left_40_3" refType="h" fact="0.43"/>
        <dgm:constr type="ctrX" for="ch" forName="left_40_3" refType="w" fact="0.21"/>
        <dgm:constr type="w" for="ch" forName="left_40_4" refType="w" fact="0.365"/>
        <dgm:constr type="h" for="ch" forName="left_40_4" refType="h" fact="0.185"/>
        <dgm:constr type="b" for="ch" forName="left_40_4" refType="h" fact="0.265"/>
        <dgm:constr type="ctrX" for="ch" forName="left_40_4" refType="w" fact="0.2"/>
        <dgm:constr type="w" for="ch" forName="right_14_1" refType="w" fact="0.365"/>
        <dgm:constr type="h" for="ch" forName="right_14_1" refType="h" fact="0.185"/>
        <dgm:constr type="b" for="ch" forName="right_14_1" refType="h" fact="0.76"/>
        <dgm:constr type="ctrX" for="ch" forName="right_14_1" refType="w" fact="0.77"/>
        <dgm:constr type="w" for="ch" forName="right_14_2" refType="w" fact="0.365"/>
        <dgm:constr type="h" for="ch" forName="right_14_2" refType="h" fact="0.185"/>
        <dgm:constr type="b" for="ch" forName="right_14_2" refType="h" fact="0.595"/>
        <dgm:constr type="ctrX" for="ch" forName="right_14_2" refType="w" fact="0.78"/>
        <dgm:constr type="w" for="ch" forName="right_14_3" refType="w" fact="0.365"/>
        <dgm:constr type="h" for="ch" forName="right_14_3" refType="h" fact="0.185"/>
        <dgm:constr type="b" for="ch" forName="right_14_3" refType="h" fact="0.43"/>
        <dgm:constr type="ctrX" for="ch" forName="right_14_3" refType="w" fact="0.79"/>
        <dgm:constr type="w" for="ch" forName="right_14_4" refType="w" fact="0.365"/>
        <dgm:constr type="h" for="ch" forName="right_14_4" refType="h" fact="0.185"/>
        <dgm:constr type="b" for="ch" forName="right_14_4" refType="h" fact="0.265"/>
        <dgm:constr type="ctrX" for="ch" forName="right_14_4" refType="w" fact="0.8"/>
        <dgm:constr type="w" for="ch" forName="left_14_1" refType="w" fact="0.365"/>
        <dgm:constr type="h" for="ch" forName="left_14_1" refType="h" fact="0.185"/>
        <dgm:constr type="b" for="ch" forName="left_14_1" refType="h" fact="0.715"/>
        <dgm:constr type="ctrX" for="ch" forName="left_14_1" refType="w" fact="0.25"/>
        <dgm:constr type="w" for="ch" forName="left_41_1" refType="w" fact="0.365"/>
        <dgm:constr type="h" for="ch" forName="left_41_1" refType="h" fact="0.185"/>
        <dgm:constr type="b" for="ch" forName="left_41_1" refType="h" fact="0.76"/>
        <dgm:constr type="ctrX" for="ch" forName="left_41_1" refType="w" fact="0.23"/>
        <dgm:constr type="w" for="ch" forName="left_41_2" refType="w" fact="0.365"/>
        <dgm:constr type="h" for="ch" forName="left_41_2" refType="h" fact="0.185"/>
        <dgm:constr type="b" for="ch" forName="left_41_2" refType="h" fact="0.595"/>
        <dgm:constr type="ctrX" for="ch" forName="left_41_2" refType="w" fact="0.22"/>
        <dgm:constr type="w" for="ch" forName="left_41_3" refType="w" fact="0.365"/>
        <dgm:constr type="h" for="ch" forName="left_41_3" refType="h" fact="0.185"/>
        <dgm:constr type="b" for="ch" forName="left_41_3" refType="h" fact="0.43"/>
        <dgm:constr type="ctrX" for="ch" forName="left_41_3" refType="w" fact="0.21"/>
        <dgm:constr type="w" for="ch" forName="left_41_4" refType="w" fact="0.365"/>
        <dgm:constr type="h" for="ch" forName="left_41_4" refType="h" fact="0.185"/>
        <dgm:constr type="b" for="ch" forName="left_41_4" refType="h" fact="0.265"/>
        <dgm:constr type="ctrX" for="ch" forName="left_41_4" refType="w" fact="0.2"/>
        <dgm:constr type="w" for="ch" forName="right_41_1" refType="w" fact="0.365"/>
        <dgm:constr type="h" for="ch" forName="right_41_1" refType="h" fact="0.185"/>
        <dgm:constr type="b" for="ch" forName="right_41_1" refType="h" fact="0.715"/>
        <dgm:constr type="ctrX" for="ch" forName="right_41_1" refType="w" fact="0.75"/>
        <dgm:constr type="w" for="ch" forName="right_24_1" refType="w" fact="0.365"/>
        <dgm:constr type="h" for="ch" forName="right_24_1" refType="h" fact="0.185"/>
        <dgm:constr type="b" for="ch" forName="right_24_1" refType="h" fact="0.76"/>
        <dgm:constr type="ctrX" for="ch" forName="right_24_1" refType="w" fact="0.77"/>
        <dgm:constr type="w" for="ch" forName="right_24_2" refType="w" fact="0.365"/>
        <dgm:constr type="h" for="ch" forName="right_24_2" refType="h" fact="0.185"/>
        <dgm:constr type="b" for="ch" forName="right_24_2" refType="h" fact="0.595"/>
        <dgm:constr type="ctrX" for="ch" forName="right_24_2" refType="w" fact="0.78"/>
        <dgm:constr type="w" for="ch" forName="right_24_3" refType="w" fact="0.365"/>
        <dgm:constr type="h" for="ch" forName="right_24_3" refType="h" fact="0.185"/>
        <dgm:constr type="b" for="ch" forName="right_24_3" refType="h" fact="0.43"/>
        <dgm:constr type="ctrX" for="ch" forName="right_24_3" refType="w" fact="0.79"/>
        <dgm:constr type="w" for="ch" forName="right_24_4" refType="w" fact="0.365"/>
        <dgm:constr type="h" for="ch" forName="right_24_4" refType="h" fact="0.185"/>
        <dgm:constr type="b" for="ch" forName="right_24_4" refType="h" fact="0.265"/>
        <dgm:constr type="ctrX" for="ch" forName="right_24_4" refType="w" fact="0.8"/>
        <dgm:constr type="w" for="ch" forName="left_24_1" refType="w" fact="0.365"/>
        <dgm:constr type="h" for="ch" forName="left_24_1" refType="h" fact="0.185"/>
        <dgm:constr type="b" for="ch" forName="left_24_1" refType="h" fact="0.715"/>
        <dgm:constr type="ctrX" for="ch" forName="left_24_1" refType="w" fact="0.25"/>
        <dgm:constr type="w" for="ch" forName="left_24_2" refType="w" fact="0.365"/>
        <dgm:constr type="h" for="ch" forName="left_24_2" refType="h" fact="0.185"/>
        <dgm:constr type="b" for="ch" forName="left_24_2" refType="h" fact="0.55"/>
        <dgm:constr type="ctrX" for="ch" forName="left_24_2" refType="w" fact="0.26"/>
        <dgm:constr type="w" for="ch" forName="left_42_1" refType="w" fact="0.365"/>
        <dgm:constr type="h" for="ch" forName="left_42_1" refType="h" fact="0.185"/>
        <dgm:constr type="b" for="ch" forName="left_42_1" refType="h" fact="0.76"/>
        <dgm:constr type="ctrX" for="ch" forName="left_42_1" refType="w" fact="0.23"/>
        <dgm:constr type="w" for="ch" forName="left_42_2" refType="w" fact="0.365"/>
        <dgm:constr type="h" for="ch" forName="left_42_2" refType="h" fact="0.185"/>
        <dgm:constr type="b" for="ch" forName="left_42_2" refType="h" fact="0.595"/>
        <dgm:constr type="ctrX" for="ch" forName="left_42_2" refType="w" fact="0.22"/>
        <dgm:constr type="w" for="ch" forName="left_42_3" refType="w" fact="0.365"/>
        <dgm:constr type="h" for="ch" forName="left_42_3" refType="h" fact="0.185"/>
        <dgm:constr type="b" for="ch" forName="left_42_3" refType="h" fact="0.43"/>
        <dgm:constr type="ctrX" for="ch" forName="left_42_3" refType="w" fact="0.21"/>
        <dgm:constr type="w" for="ch" forName="left_42_4" refType="w" fact="0.365"/>
        <dgm:constr type="h" for="ch" forName="left_42_4" refType="h" fact="0.185"/>
        <dgm:constr type="b" for="ch" forName="left_42_4" refType="h" fact="0.265"/>
        <dgm:constr type="ctrX" for="ch" forName="left_42_4" refType="w" fact="0.2"/>
        <dgm:constr type="w" for="ch" forName="right_42_1" refType="w" fact="0.365"/>
        <dgm:constr type="h" for="ch" forName="right_42_1" refType="h" fact="0.185"/>
        <dgm:constr type="b" for="ch" forName="right_42_1" refType="h" fact="0.715"/>
        <dgm:constr type="ctrX" for="ch" forName="right_42_1" refType="w" fact="0.75"/>
        <dgm:constr type="w" for="ch" forName="right_42_2" refType="w" fact="0.365"/>
        <dgm:constr type="h" for="ch" forName="right_42_2" refType="h" fact="0.185"/>
        <dgm:constr type="b" for="ch" forName="right_42_2" refType="h" fact="0.55"/>
        <dgm:constr type="ctrX" for="ch" forName="right_42_2" refType="w" fact="0.74"/>
        <dgm:constr type="w" for="ch" forName="right_34_1" refType="w" fact="0.365"/>
        <dgm:constr type="h" for="ch" forName="right_34_1" refType="h" fact="0.185"/>
        <dgm:constr type="b" for="ch" forName="right_34_1" refType="h" fact="0.76"/>
        <dgm:constr type="ctrX" for="ch" forName="right_34_1" refType="w" fact="0.77"/>
        <dgm:constr type="w" for="ch" forName="right_34_2" refType="w" fact="0.365"/>
        <dgm:constr type="h" for="ch" forName="right_34_2" refType="h" fact="0.185"/>
        <dgm:constr type="b" for="ch" forName="right_34_2" refType="h" fact="0.595"/>
        <dgm:constr type="ctrX" for="ch" forName="right_34_2" refType="w" fact="0.78"/>
        <dgm:constr type="w" for="ch" forName="right_34_3" refType="w" fact="0.365"/>
        <dgm:constr type="h" for="ch" forName="right_34_3" refType="h" fact="0.185"/>
        <dgm:constr type="b" for="ch" forName="right_34_3" refType="h" fact="0.43"/>
        <dgm:constr type="ctrX" for="ch" forName="right_34_3" refType="w" fact="0.79"/>
        <dgm:constr type="w" for="ch" forName="right_34_4" refType="w" fact="0.365"/>
        <dgm:constr type="h" for="ch" forName="right_34_4" refType="h" fact="0.185"/>
        <dgm:constr type="b" for="ch" forName="right_34_4" refType="h" fact="0.265"/>
        <dgm:constr type="ctrX" for="ch" forName="right_34_4" refType="w" fact="0.8"/>
        <dgm:constr type="w" for="ch" forName="left_34_1" refType="w" fact="0.365"/>
        <dgm:constr type="h" for="ch" forName="left_34_1" refType="h" fact="0.185"/>
        <dgm:constr type="b" for="ch" forName="left_34_1" refType="h" fact="0.715"/>
        <dgm:constr type="ctrX" for="ch" forName="left_34_1" refType="w" fact="0.25"/>
        <dgm:constr type="w" for="ch" forName="left_34_2" refType="w" fact="0.365"/>
        <dgm:constr type="h" for="ch" forName="left_34_2" refType="h" fact="0.185"/>
        <dgm:constr type="b" for="ch" forName="left_34_2" refType="h" fact="0.55"/>
        <dgm:constr type="ctrX" for="ch" forName="left_34_2" refType="w" fact="0.26"/>
        <dgm:constr type="w" for="ch" forName="left_34_3" refType="w" fact="0.365"/>
        <dgm:constr type="h" for="ch" forName="left_34_3" refType="h" fact="0.185"/>
        <dgm:constr type="b" for="ch" forName="left_34_3" refType="h" fact="0.385"/>
        <dgm:constr type="ctrX" for="ch" forName="left_34_3" refType="w" fact="0.27"/>
        <dgm:constr type="w" for="ch" forName="left_43_1" refType="w" fact="0.365"/>
        <dgm:constr type="h" for="ch" forName="left_43_1" refType="h" fact="0.185"/>
        <dgm:constr type="b" for="ch" forName="left_43_1" refType="h" fact="0.76"/>
        <dgm:constr type="ctrX" for="ch" forName="left_43_1" refType="w" fact="0.23"/>
        <dgm:constr type="w" for="ch" forName="left_43_2" refType="w" fact="0.365"/>
        <dgm:constr type="h" for="ch" forName="left_43_2" refType="h" fact="0.185"/>
        <dgm:constr type="b" for="ch" forName="left_43_2" refType="h" fact="0.595"/>
        <dgm:constr type="ctrX" for="ch" forName="left_43_2" refType="w" fact="0.22"/>
        <dgm:constr type="w" for="ch" forName="left_43_3" refType="w" fact="0.365"/>
        <dgm:constr type="h" for="ch" forName="left_43_3" refType="h" fact="0.185"/>
        <dgm:constr type="b" for="ch" forName="left_43_3" refType="h" fact="0.43"/>
        <dgm:constr type="ctrX" for="ch" forName="left_43_3" refType="w" fact="0.21"/>
        <dgm:constr type="w" for="ch" forName="left_43_4" refType="w" fact="0.365"/>
        <dgm:constr type="h" for="ch" forName="left_43_4" refType="h" fact="0.185"/>
        <dgm:constr type="b" for="ch" forName="left_43_4" refType="h" fact="0.265"/>
        <dgm:constr type="ctrX" for="ch" forName="left_43_4" refType="w" fact="0.2"/>
        <dgm:constr type="w" for="ch" forName="right_43_1" refType="w" fact="0.365"/>
        <dgm:constr type="h" for="ch" forName="right_43_1" refType="h" fact="0.185"/>
        <dgm:constr type="b" for="ch" forName="right_43_1" refType="h" fact="0.715"/>
        <dgm:constr type="ctrX" for="ch" forName="right_43_1" refType="w" fact="0.75"/>
        <dgm:constr type="w" for="ch" forName="right_43_2" refType="w" fact="0.365"/>
        <dgm:constr type="h" for="ch" forName="right_43_2" refType="h" fact="0.185"/>
        <dgm:constr type="b" for="ch" forName="right_43_2" refType="h" fact="0.55"/>
        <dgm:constr type="ctrX" for="ch" forName="right_43_2" refType="w" fact="0.74"/>
        <dgm:constr type="w" for="ch" forName="right_43_3" refType="w" fact="0.365"/>
        <dgm:constr type="h" for="ch" forName="right_43_3" refType="h" fact="0.185"/>
        <dgm:constr type="b" for="ch" forName="right_43_3" refType="h" fact="0.385"/>
        <dgm:constr type="ctrX" for="ch" forName="right_43_3" refType="w" fact="0.73"/>
        <dgm:constr type="w" for="ch" forName="right_44_1" refType="w" fact="0.36"/>
        <dgm:constr type="h" for="ch" forName="right_44_1" refType="h" fact="0.154"/>
        <dgm:constr type="b" for="ch" forName="right_44_1" refType="h" fact="0.725"/>
        <dgm:constr type="ctrX" for="ch" forName="right_44_1" refType="w" fact="0.76"/>
        <dgm:constr type="w" for="ch" forName="right_44_2" refType="w" fact="0.36"/>
        <dgm:constr type="h" for="ch" forName="right_44_2" refType="h" fact="0.154"/>
        <dgm:constr type="b" for="ch" forName="right_44_2" refType="h" fact="0.559"/>
        <dgm:constr type="ctrX" for="ch" forName="right_44_2" refType="w" fact="0.76"/>
        <dgm:constr type="w" for="ch" forName="right_44_3" refType="w" fact="0.36"/>
        <dgm:constr type="h" for="ch" forName="right_44_3" refType="h" fact="0.154"/>
        <dgm:constr type="b" for="ch" forName="right_44_3" refType="h" fact="0.393"/>
        <dgm:constr type="ctrX" for="ch" forName="right_44_3" refType="w" fact="0.76"/>
        <dgm:constr type="w" for="ch" forName="right_44_4" refType="w" fact="0.36"/>
        <dgm:constr type="h" for="ch" forName="right_44_4" refType="h" fact="0.154"/>
        <dgm:constr type="b" for="ch" forName="right_44_4" refType="h" fact="0.224"/>
        <dgm:constr type="ctrX" for="ch" forName="right_44_4" refType="w" fact="0.76"/>
        <dgm:constr type="w" for="ch" forName="left_44_1" refType="w" fact="0.36"/>
        <dgm:constr type="h" for="ch" forName="left_44_1" refType="h" fact="0.154"/>
        <dgm:constr type="b" for="ch" forName="left_44_1" refType="h" fact="0.725"/>
        <dgm:constr type="ctrX" for="ch" forName="left_44_1" refType="w" fact="0.24"/>
        <dgm:constr type="w" for="ch" forName="left_44_2" refType="w" fact="0.36"/>
        <dgm:constr type="h" for="ch" forName="left_44_2" refType="h" fact="0.154"/>
        <dgm:constr type="b" for="ch" forName="left_44_2" refType="h" fact="0.559"/>
        <dgm:constr type="ctrX" for="ch" forName="left_44_2" refType="w" fact="0.24"/>
        <dgm:constr type="w" for="ch" forName="left_44_3" refType="w" fact="0.36"/>
        <dgm:constr type="h" for="ch" forName="left_44_3" refType="h" fact="0.154"/>
        <dgm:constr type="b" for="ch" forName="left_44_3" refType="h" fact="0.393"/>
        <dgm:constr type="ctrX" for="ch" forName="left_44_3" refType="w" fact="0.24"/>
        <dgm:constr type="w" for="ch" forName="left_44_4" refType="w" fact="0.36"/>
        <dgm:constr type="h" for="ch" forName="left_44_4" refType="h" fact="0.154"/>
        <dgm:constr type="b" for="ch" forName="left_44_4" refType="h" fact="0.224"/>
        <dgm:constr type="ctrX" for="ch" forName="left_44_4" refType="w" fact="0.24"/>
      </dgm:constrLst>
      <dgm:ruleLst/>
      <dgm:layoutNode name="dummyMaxCanvas_ChildArea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fulcrum" styleLbl="alignAccFollowNode1">
        <dgm:alg type="sp"/>
        <dgm:shape xmlns:r="http://schemas.openxmlformats.org/officeDocument/2006/relationships" type="triangle" r:blip="">
          <dgm:adjLst/>
        </dgm:shape>
        <dgm:presOf/>
        <dgm:constrLst/>
        <dgm:ruleLst/>
      </dgm:layoutNode>
      <dgm:choose name="Name0">
        <dgm:if name="Name1" axis="ch ch" ptType="node node" st="1 1" cnt="1 0" func="cnt" op="equ" val="0">
          <dgm:choose name="Name2">
            <dgm:if name="Name3" axis="ch ch" ptType="node node" st="2 1" cnt="1 0" func="cnt" op="equ" val="0">
              <dgm:layoutNode name="balance_00" styleLbl="alignAccFollowNode1">
                <dgm:varLst>
                  <dgm:bulletEnabled val="1"/>
                </dgm:varLst>
                <dgm:alg type="sp"/>
                <dgm:shape xmlns:r="http://schemas.openxmlformats.org/officeDocument/2006/relationships" type="rect" r:blip="">
                  <dgm:adjLst/>
                </dgm:shape>
                <dgm:presOf/>
                <dgm:constrLst/>
                <dgm:ruleLst/>
              </dgm:layoutNode>
            </dgm:if>
            <dgm:else name="Name4">
              <dgm:choose name="Name5">
                <dgm:if name="Name6" axis="ch ch" ptType="node node" st="2 1" cnt="1 0" func="cnt" op="equ" val="1">
                  <dgm:layoutNode name="balance_01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4" type="rect" r:blip="">
                      <dgm:adjLst/>
                    </dgm:shape>
                    <dgm:presOf/>
                    <dgm:constrLst/>
                    <dgm:ruleLst/>
                  </dgm:layoutNode>
                  <dgm:layoutNode name="right_01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4" type="roundRect" r:blip="">
                      <dgm:adjLst/>
                    </dgm:shape>
                    <dgm:presOf axis="ch ch desOrSelf" ptType="node node node" st="2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7">
                  <dgm:choose name="Name8">
                    <dgm:if name="Name9" axis="ch ch" ptType="node node" st="2 1" cnt="1 0" func="cnt" op="equ" val="2">
                      <dgm:layoutNode name="balance_02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right_02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02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10">
                      <dgm:choose name="Name11">
                        <dgm:if name="Name12" axis="ch ch" ptType="node node" st="2 1" cnt="1 0" func="cnt" op="equ" val="3">
                          <dgm:layoutNode name="balance_03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03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13">
                          <dgm:choose name="Name14">
                            <dgm:if name="Name15" axis="ch ch" ptType="node node" st="2 1" cnt="1 0" func="cnt" op="gte" val="4">
                              <dgm:layoutNode name="balance_04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04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16"/>
                          </dgm:choose>
                        </dgm:else>
                      </dgm:choose>
                    </dgm:else>
                  </dgm:choose>
                </dgm:else>
              </dgm:choose>
            </dgm:else>
          </dgm:choose>
        </dgm:if>
        <dgm:else name="Name17">
          <dgm:choose name="Name18">
            <dgm:if name="Name19" axis="ch ch" ptType="node node" st="1 1" cnt="1 0" func="cnt" op="equ" val="1">
              <dgm:choose name="Name20">
                <dgm:if name="Name21" axis="ch ch" ptType="node node" st="2 1" cnt="1 0" func="cnt" op="equ" val="0">
                  <dgm:layoutNode name="balance_10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-4" type="rect" r:blip="">
                      <dgm:adjLst/>
                    </dgm:shape>
                    <dgm:presOf/>
                    <dgm:constrLst/>
                    <dgm:ruleLst/>
                  </dgm:layoutNode>
                  <dgm:layoutNode name="left_10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-4" type="roundRect" r:blip="">
                      <dgm:adjLst/>
                    </dgm:shape>
                    <dgm:presOf axis="ch ch desOrSelf" ptType="node node node" st="1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22">
                  <dgm:choose name="Name23">
                    <dgm:if name="Name24" axis="ch ch" ptType="node node" st="2 1" cnt="1 0" func="cnt" op="equ" val="1">
                      <dgm:layoutNode name="balance_11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25">
                      <dgm:choose name="Name26">
                        <dgm:if name="Name27" axis="ch ch" ptType="node node" st="2 1" cnt="1 0" func="cnt" op="equ" val="2">
                          <dgm:layoutNode name="balance_12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12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28">
                          <dgm:choose name="Name29">
                            <dgm:if name="Name30" axis="ch ch" ptType="node node" st="2 1" cnt="1 0" func="cnt" op="equ" val="3">
                              <dgm:layoutNode name="balance_13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31">
                              <dgm:choose name="Name32">
                                <dgm:if name="Name33" axis="ch ch" ptType="node node" st="2 1" cnt="1 0" func="cnt" op="gte" val="4">
                                  <dgm:layoutNode name="balance_14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34"/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else>
              </dgm:choose>
            </dgm:if>
            <dgm:else name="Name35">
              <dgm:choose name="Name36">
                <dgm:if name="Name37" axis="ch ch" ptType="node node" st="1 1" cnt="1 0" func="cnt" op="equ" val="2">
                  <dgm:choose name="Name38">
                    <dgm:if name="Name39" axis="ch ch" ptType="node node" st="2 1" cnt="1 0" func="cnt" op="equ" val="0">
                      <dgm:layoutNode name="balance_20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-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20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left_20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40">
                      <dgm:choose name="Name41">
                        <dgm:if name="Name42" axis="ch ch" ptType="node node" st="2 1" cnt="1 0" func="cnt" op="equ" val="1">
                          <dgm:layoutNode name="balance_21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21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43">
                          <dgm:choose name="Name44">
                            <dgm:if name="Name45" axis="ch ch" ptType="node node" st="2 1" cnt="1 0" func="cnt" op="equ" val="2">
                              <dgm:layoutNode name="balance_22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46">
                              <dgm:choose name="Name47">
                                <dgm:if name="Name48" axis="ch ch" ptType="node node" st="2 1" cnt="1 0" func="cnt" op="equ" val="3">
                                  <dgm:layoutNode name="balance_23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49">
                                  <dgm:choose name="Name50">
                                    <dgm:if name="Name51" axis="ch ch" ptType="node node" st="2 1" cnt="1 0" func="cnt" op="gte" val="4">
                                      <dgm:layoutNode name="balance_24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52"/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if>
                <dgm:else name="Name53">
                  <dgm:choose name="Name54">
                    <dgm:if name="Name55" axis="ch ch" ptType="node node" st="1 1" cnt="1 0" func="cnt" op="equ" val="3">
                      <dgm:choose name="Name56">
                        <dgm:if name="Name57" axis="ch ch" ptType="node node" st="2 1" cnt="1 0" func="cnt" op="equ" val="0">
                          <dgm:layoutNode name="balance_30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30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58">
                          <dgm:choose name="Name59">
                            <dgm:if name="Name60" axis="ch ch" ptType="node node" st="2 1" cnt="1 0" func="cnt" op="equ" val="1">
                              <dgm:layoutNode name="balance_31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61">
                              <dgm:choose name="Name62">
                                <dgm:if name="Name63" axis="ch ch" ptType="node node" st="2 1" cnt="1 0" func="cnt" op="equ" val="2">
                                  <dgm:layoutNode name="balance_32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64">
                                  <dgm:choose name="Name65">
                                    <dgm:if name="Name66" axis="ch ch" ptType="node node" st="2 1" cnt="1 0" func="cnt" op="equ" val="3">
                                      <dgm:layoutNode name="balance_33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67">
                                      <dgm:choose name="Name68">
                                        <dgm:if name="Name69" axis="ch ch" ptType="node node" st="2 1" cnt="1 0" func="cnt" op="gte" val="4">
                                          <dgm:layoutNode name="balance_34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righ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70"/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71">
                      <dgm:choose name="Name72">
                        <dgm:if name="Name73" axis="ch ch" ptType="node node" st="1 1" cnt="1 0" func="cnt" op="gte" val="4">
                          <dgm:choose name="Name74">
                            <dgm:if name="Name75" axis="ch ch" ptType="node node" st="2 1" cnt="1 0" func="cnt" op="equ" val="0">
                              <dgm:layoutNode name="balance_40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40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76">
                              <dgm:choose name="Name77">
                                <dgm:if name="Name78" axis="ch ch" ptType="node node" st="2 1" cnt="1 0" func="cnt" op="equ" val="1">
                                  <dgm:layoutNode name="balance_41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79">
                                  <dgm:choose name="Name80">
                                    <dgm:if name="Name81" axis="ch ch" ptType="node node" st="2 1" cnt="1 0" func="cnt" op="equ" val="2">
                                      <dgm:layoutNode name="balance_42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-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lef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82">
                                      <dgm:choose name="Name83">
                                        <dgm:if name="Name84" axis="ch ch" ptType="node node" st="2 1" cnt="1 0" func="cnt" op="equ" val="3">
                                          <dgm:layoutNode name="balance_43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-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lef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85">
                                          <dgm:choose name="Name86">
                                            <dgm:if name="Name87" axis="ch ch" ptType="node node" st="2 1" cnt="1 0" func="cnt" op="gte" val="4">
                                              <dgm:layoutNode name="balance_44" styleLbl="alignAccFollowNode1">
                                                <dgm:varLst>
                                                  <dgm:bulletEnabled val="1"/>
                                                </dgm:varLst>
                                                <dgm:alg type="sp"/>
                                                <dgm:shape xmlns:r="http://schemas.openxmlformats.org/officeDocument/2006/relationships" type="rect" r:blip="">
                                                  <dgm:adjLst/>
                                                </dgm:shape>
                                                <dgm:presOf/>
                                                <dgm:constrLst/>
                                                <dgm:ruleLst/>
                                              </dgm:layoutNode>
                                              <dgm:layoutNode name="righ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</dgm:if>
                                            <dgm:else name="Name88"/>
                                          </dgm:choose>
                                        </dgm:else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if>
                        <dgm:else name="Name89"/>
                      </dgm:choose>
                    </dgm:else>
                  </dgm:choose>
                </dgm:else>
              </dgm:choose>
            </dgm:else>
          </dgm:choose>
        </dgm:else>
      </dgm:choose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4FAC9-A994-7C4B-AD5E-3CF0CAEF4AB6}" type="datetimeFigureOut">
              <a:rPr lang="en-US" smtClean="0"/>
              <a:t>7/24/09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32FCC-5F32-1048-8DCF-BA9B288C25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4FAC9-A994-7C4B-AD5E-3CF0CAEF4AB6}" type="datetimeFigureOut">
              <a:rPr lang="en-US" smtClean="0"/>
              <a:t>7/24/09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32FCC-5F32-1048-8DCF-BA9B288C25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4FAC9-A994-7C4B-AD5E-3CF0CAEF4AB6}" type="datetimeFigureOut">
              <a:rPr lang="en-US" smtClean="0"/>
              <a:t>7/24/09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32FCC-5F32-1048-8DCF-BA9B288C25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4FAC9-A994-7C4B-AD5E-3CF0CAEF4AB6}" type="datetimeFigureOut">
              <a:rPr lang="en-US" smtClean="0"/>
              <a:t>7/24/09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32FCC-5F32-1048-8DCF-BA9B288C25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4FAC9-A994-7C4B-AD5E-3CF0CAEF4AB6}" type="datetimeFigureOut">
              <a:rPr lang="en-US" smtClean="0"/>
              <a:t>7/24/09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32FCC-5F32-1048-8DCF-BA9B288C25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4FAC9-A994-7C4B-AD5E-3CF0CAEF4AB6}" type="datetimeFigureOut">
              <a:rPr lang="en-US" smtClean="0"/>
              <a:t>7/24/09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32FCC-5F32-1048-8DCF-BA9B288C25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4FAC9-A994-7C4B-AD5E-3CF0CAEF4AB6}" type="datetimeFigureOut">
              <a:rPr lang="en-US" smtClean="0"/>
              <a:t>7/24/09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32FCC-5F32-1048-8DCF-BA9B288C25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4FAC9-A994-7C4B-AD5E-3CF0CAEF4AB6}" type="datetimeFigureOut">
              <a:rPr lang="en-US" smtClean="0"/>
              <a:t>7/24/09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32FCC-5F32-1048-8DCF-BA9B288C25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4FAC9-A994-7C4B-AD5E-3CF0CAEF4AB6}" type="datetimeFigureOut">
              <a:rPr lang="en-US" smtClean="0"/>
              <a:t>7/24/09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32FCC-5F32-1048-8DCF-BA9B288C25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4FAC9-A994-7C4B-AD5E-3CF0CAEF4AB6}" type="datetimeFigureOut">
              <a:rPr lang="en-US" smtClean="0"/>
              <a:t>7/24/09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32FCC-5F32-1048-8DCF-BA9B288C25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4FAC9-A994-7C4B-AD5E-3CF0CAEF4AB6}" type="datetimeFigureOut">
              <a:rPr lang="en-US" smtClean="0"/>
              <a:t>7/24/09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32FCC-5F32-1048-8DCF-BA9B288C25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14FAC9-A994-7C4B-AD5E-3CF0CAEF4AB6}" type="datetimeFigureOut">
              <a:rPr lang="en-US" smtClean="0"/>
              <a:t>7/24/09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C32FCC-5F32-1048-8DCF-BA9B288C250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3" Type="http://schemas.openxmlformats.org/officeDocument/2006/relationships/image" Target="../media/image1.png"/><Relationship Id="rId1" Type="http://schemas.openxmlformats.org/officeDocument/2006/relationships/audio" Target="file://localhost/Users/tboileau/Music/Bobby%20Darin%20-%20Mack%20the%20Knife.mp3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audio" Target="../media/audio1.bin"/><Relationship Id="rId4" Type="http://schemas.openxmlformats.org/officeDocument/2006/relationships/diagramQuickStyle" Target="../diagrams/quickStyle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Relationship Id="rId3" Type="http://schemas.openxmlformats.org/officeDocument/2006/relationships/diagramLayout" Target="../diagrams/layout1.xml"/><Relationship Id="rId5" Type="http://schemas.openxmlformats.org/officeDocument/2006/relationships/diagramColors" Target="../diagrams/colors1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diagramQuickStyle" Target="../diagrams/quickStyle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Relationship Id="rId3" Type="http://schemas.openxmlformats.org/officeDocument/2006/relationships/diagramLayout" Target="../diagrams/layout2.xml"/><Relationship Id="rId5" Type="http://schemas.openxmlformats.org/officeDocument/2006/relationships/diagramColors" Target="../diagrams/colors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Unit 4: Integrating multimedia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It7240 - July 25, 2009</a:t>
            </a:r>
          </a:p>
        </p:txBody>
      </p:sp>
      <p:pic>
        <p:nvPicPr>
          <p:cNvPr id="4" name="Bobby Darin - Mack the Knif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4446588" y="3303588"/>
            <a:ext cx="249237" cy="2492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97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5" name="Chart 4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table">
            <a:tbl>
              <a:tblPr firstRow="1" bandRow="1">
                <a:tableStyleId>{D113A9D2-9D6B-4929-AA2D-F23B5EE8CBE7}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err="1">
                          <a:latin typeface="Verdana"/>
                        </a:rPr>
                        <a:t>LastName</a:t>
                      </a:r>
                      <a:endParaRPr lang="en-US" sz="14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Verdana"/>
                        </a:rPr>
                        <a:t>FirstName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err="1">
                          <a:latin typeface="Verdana"/>
                        </a:rPr>
                        <a:t>Balakrishnan</a:t>
                      </a:r>
                      <a:endParaRPr lang="en-US" sz="14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Verdana"/>
                        </a:rPr>
                        <a:t>Maithili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err="1">
                          <a:latin typeface="Verdana"/>
                        </a:rPr>
                        <a:t>Balcacean</a:t>
                      </a:r>
                      <a:endParaRPr lang="en-US" sz="14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Verdana"/>
                        </a:rPr>
                        <a:t>Doina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latin typeface="Verdana"/>
                        </a:rPr>
                        <a:t>Bates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Verdana"/>
                        </a:rPr>
                        <a:t>Kelli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Verdana"/>
                        </a:rPr>
                        <a:t>Cook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latin typeface="Verdana"/>
                        </a:rPr>
                        <a:t>Nina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Verdana"/>
                        </a:rPr>
                        <a:t>Holloway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Verdana"/>
                        </a:rPr>
                        <a:t>Sharon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Verdana"/>
                        </a:rPr>
                        <a:t>McKenzie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Verdana"/>
                        </a:rPr>
                        <a:t>Diane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Verdana"/>
                        </a:rPr>
                        <a:t>O'Neal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latin typeface="Verdana"/>
                        </a:rPr>
                        <a:t>Gretchen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Verdana"/>
                        </a:rPr>
                        <a:t>Polk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err="1">
                          <a:latin typeface="Verdana"/>
                        </a:rPr>
                        <a:t>Ermelda</a:t>
                      </a:r>
                      <a:endParaRPr lang="en-US" sz="14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Verdana"/>
                        </a:rPr>
                        <a:t>Ray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err="1">
                          <a:latin typeface="Verdana"/>
                        </a:rPr>
                        <a:t>Senta</a:t>
                      </a:r>
                      <a:endParaRPr lang="en-US" sz="14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Verdana"/>
                        </a:rPr>
                        <a:t>Sadwal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err="1">
                          <a:latin typeface="Verdana"/>
                        </a:rPr>
                        <a:t>Kavita</a:t>
                      </a:r>
                      <a:endParaRPr lang="en-US" sz="14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Verdana"/>
                        </a:rPr>
                        <a:t>Thomas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latin typeface="Verdana"/>
                        </a:rPr>
                        <a:t>Minor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Verdana"/>
                        </a:rPr>
                        <a:t>Tibbs-Stallworth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latin typeface="Verdana"/>
                        </a:rPr>
                        <a:t>Nadine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Verdana"/>
                        </a:rPr>
                        <a:t>Wade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latin typeface="Verdana"/>
                        </a:rPr>
                        <a:t>Melba</a:t>
                      </a:r>
                    </a:p>
                  </a:txBody>
                  <a:tcPr marL="12700" marR="12700" marT="12700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Let’s add some Word </a:t>
            </a:r>
            <a:r>
              <a:rPr lang="en-US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Art</a:t>
            </a:r>
            <a:endParaRPr lang="en-US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Action Button: Movie 7">
            <a:hlinkClick r:id="" action="ppaction://noaction" highlightClick="1">
              <a:snd r:embed="rId6" name="Applause" builtIn="1"/>
            </a:hlinkClick>
          </p:cNvPr>
          <p:cNvSpPr/>
          <p:nvPr/>
        </p:nvSpPr>
        <p:spPr>
          <a:xfrm>
            <a:off x="7696200" y="6126163"/>
            <a:ext cx="685800" cy="579437"/>
          </a:xfrm>
          <a:prstGeom prst="actionButtonMovi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Slide 7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0" y="0"/>
            <a:ext cx="5181600" cy="6858000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900" b="1" i="0" u="none" strike="noStrike" kern="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216</TotalTime>
  <Words>57</Words>
  <Application>Microsoft Macintosh PowerPoint</Application>
  <PresentationFormat>On-screen Show (4:3)</PresentationFormat>
  <Paragraphs>41</Paragraphs>
  <Slides>9</Slides>
  <Notes>0</Notes>
  <HiddenSlides>0</HiddenSlides>
  <MMClips>1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Unit 4: Integrating multimedia</vt:lpstr>
      <vt:lpstr>Slide 2</vt:lpstr>
      <vt:lpstr>Slide 3</vt:lpstr>
      <vt:lpstr>Slide 4</vt:lpstr>
      <vt:lpstr>Slide 5</vt:lpstr>
      <vt:lpstr>Slide 6</vt:lpstr>
      <vt:lpstr>Transitions</vt:lpstr>
      <vt:lpstr>Slide 8</vt:lpstr>
      <vt:lpstr>Slide 9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4: Integrating multimedia</dc:title>
  <dc:creator>Tim Boileau</dc:creator>
  <cp:lastModifiedBy>Tim Boileau</cp:lastModifiedBy>
  <cp:revision>1</cp:revision>
  <dcterms:created xsi:type="dcterms:W3CDTF">2009-07-24T20:57:10Z</dcterms:created>
  <dcterms:modified xsi:type="dcterms:W3CDTF">2009-07-25T00:34:10Z</dcterms:modified>
</cp:coreProperties>
</file>